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6858000" cx="12192000"/>
  <p:notesSz cx="6858000" cy="9144000"/>
  <p:embeddedFontLst>
    <p:embeddedFont>
      <p:font typeface="Arial Black"/>
      <p:regular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1" roundtripDataSignature="AMtx7milqqtaOpO/7/lhn0cPUOBdjWzD+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20" Type="http://schemas.openxmlformats.org/officeDocument/2006/relationships/font" Target="fonts/ArialBlack-regular.fntdata"/><Relationship Id="rId21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f949d3b953_0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8" name="Google Shape;778;gf949d3b953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gf949d3b953_0_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f949d3b953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6" name="Google Shape;786;gf949d3b953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7" name="Google Shape;787;gf949d3b953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f949d3b953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4" name="Google Shape;794;gf949d3b95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5" name="Google Shape;795;gf949d3b953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1" name="Google Shape;80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2" name="Google Shape;802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f949d3b953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9" name="Google Shape;809;gf949d3b953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0" name="Google Shape;810;gf949d3b953_0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7" name="Google Shape;81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8" name="Google Shape;818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0" name="Google Shape;72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7" name="Google Shape;72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4" name="Google Shape;73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f905492d3c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1" name="Google Shape;741;gf905492d3c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2" name="Google Shape;742;gf905492d3c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9" name="Google Shape;74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0" name="Google Shape;750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f905492d3c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6" name="Google Shape;756;gf905492d3c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7" name="Google Shape;757;gf905492d3c_0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4" name="Google Shape;76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1" name="Google Shape;77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Google Shape;772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Relationship Id="rId3" Type="http://schemas.openxmlformats.org/officeDocument/2006/relationships/image" Target="../media/image6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Relationship Id="rId3" Type="http://schemas.openxmlformats.org/officeDocument/2006/relationships/image" Target="../media/image6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Relationship Id="rId3" Type="http://schemas.openxmlformats.org/officeDocument/2006/relationships/image" Target="../media/image6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7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Relationship Id="rId3" Type="http://schemas.openxmlformats.org/officeDocument/2006/relationships/image" Target="../media/image6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Relationship Id="rId3" Type="http://schemas.openxmlformats.org/officeDocument/2006/relationships/image" Target="../media/image6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Relationship Id="rId3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Relationship Id="rId3" Type="http://schemas.openxmlformats.org/officeDocument/2006/relationships/image" Target="../media/image6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7.jp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Relationship Id="rId3" Type="http://schemas.openxmlformats.org/officeDocument/2006/relationships/image" Target="../media/image6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2.jp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6.png"/><Relationship Id="rId4" Type="http://schemas.openxmlformats.org/officeDocument/2006/relationships/image" Target="../media/image9.jpg"/><Relationship Id="rId5" Type="http://schemas.openxmlformats.org/officeDocument/2006/relationships/image" Target="../media/image12.png"/><Relationship Id="rId6" Type="http://schemas.openxmlformats.org/officeDocument/2006/relationships/image" Target="../media/image1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Relationship Id="rId3" Type="http://schemas.openxmlformats.org/officeDocument/2006/relationships/image" Target="../media/image6.png"/><Relationship Id="rId4" Type="http://schemas.openxmlformats.org/officeDocument/2006/relationships/image" Target="../media/image24.jp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3.jpg"/><Relationship Id="rId4" Type="http://schemas.openxmlformats.org/officeDocument/2006/relationships/image" Target="../media/image26.jp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5.jp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2.jp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1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6.png"/><Relationship Id="rId4" Type="http://schemas.openxmlformats.org/officeDocument/2006/relationships/image" Target="../media/image9.jpg"/><Relationship Id="rId5" Type="http://schemas.openxmlformats.org/officeDocument/2006/relationships/image" Target="../media/image12.png"/><Relationship Id="rId6" Type="http://schemas.openxmlformats.org/officeDocument/2006/relationships/image" Target="../media/image15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6.png"/><Relationship Id="rId4" Type="http://schemas.openxmlformats.org/officeDocument/2006/relationships/image" Target="../media/image39.png"/><Relationship Id="rId5" Type="http://schemas.openxmlformats.org/officeDocument/2006/relationships/image" Target="../media/image27.png"/><Relationship Id="rId6" Type="http://schemas.openxmlformats.org/officeDocument/2006/relationships/image" Target="../media/image9.jp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6.png"/><Relationship Id="rId4" Type="http://schemas.openxmlformats.org/officeDocument/2006/relationships/image" Target="../media/image9.jpg"/><Relationship Id="rId5" Type="http://schemas.openxmlformats.org/officeDocument/2006/relationships/image" Target="../media/image32.png"/><Relationship Id="rId6" Type="http://schemas.openxmlformats.org/officeDocument/2006/relationships/image" Target="../media/image12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Relationship Id="rId3" Type="http://schemas.openxmlformats.org/officeDocument/2006/relationships/image" Target="../media/image6.png"/><Relationship Id="rId4" Type="http://schemas.openxmlformats.org/officeDocument/2006/relationships/image" Target="../media/image24.jp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3.jpg"/><Relationship Id="rId4" Type="http://schemas.openxmlformats.org/officeDocument/2006/relationships/image" Target="../media/image26.jp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5.jp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Relationship Id="rId3" Type="http://schemas.openxmlformats.org/officeDocument/2006/relationships/image" Target="../media/image31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- 4">
  <p:cSld name="Cover Slide - 4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6517" y="0"/>
            <a:ext cx="539880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1"/>
          <p:cNvSpPr/>
          <p:nvPr/>
        </p:nvSpPr>
        <p:spPr>
          <a:xfrm>
            <a:off x="5755341" y="0"/>
            <a:ext cx="643666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1"/>
          <p:cNvSpPr/>
          <p:nvPr/>
        </p:nvSpPr>
        <p:spPr>
          <a:xfrm>
            <a:off x="6566083" y="0"/>
            <a:ext cx="51920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1"/>
          <p:cNvSpPr/>
          <p:nvPr/>
        </p:nvSpPr>
        <p:spPr>
          <a:xfrm>
            <a:off x="5755341" y="0"/>
            <a:ext cx="810742" cy="6858000"/>
          </a:xfrm>
          <a:prstGeom prst="rect">
            <a:avLst/>
          </a:prstGeom>
          <a:solidFill>
            <a:schemeClr val="lt2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11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69075" y="3585016"/>
            <a:ext cx="3200400" cy="327298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1"/>
          <p:cNvSpPr/>
          <p:nvPr/>
        </p:nvSpPr>
        <p:spPr>
          <a:xfrm>
            <a:off x="376701" y="0"/>
            <a:ext cx="5375647" cy="6858000"/>
          </a:xfrm>
          <a:prstGeom prst="rect">
            <a:avLst/>
          </a:prstGeom>
          <a:solidFill>
            <a:srgbClr val="7D7355">
              <a:alpha val="2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11"/>
          <p:cNvSpPr txBox="1"/>
          <p:nvPr>
            <p:ph idx="1" type="body"/>
          </p:nvPr>
        </p:nvSpPr>
        <p:spPr>
          <a:xfrm>
            <a:off x="3572237" y="2943087"/>
            <a:ext cx="7751978" cy="22168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7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i="0" sz="6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22" name="Google Shape;22;p11"/>
          <p:cNvGrpSpPr/>
          <p:nvPr/>
        </p:nvGrpSpPr>
        <p:grpSpPr>
          <a:xfrm>
            <a:off x="7074237" y="888830"/>
            <a:ext cx="749497" cy="764488"/>
            <a:chOff x="663082" y="672440"/>
            <a:chExt cx="421578" cy="430010"/>
          </a:xfrm>
        </p:grpSpPr>
        <p:sp>
          <p:nvSpPr>
            <p:cNvPr id="23" name="Google Shape;23;p11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" name="Google Shape;24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Google Shape;25;p11"/>
          <p:cNvSpPr txBox="1"/>
          <p:nvPr>
            <p:ph idx="10" type="dt"/>
          </p:nvPr>
        </p:nvSpPr>
        <p:spPr>
          <a:xfrm>
            <a:off x="5705620" y="2192313"/>
            <a:ext cx="3522785" cy="3539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- Content - 3">
  <p:cSld name="Simple - Content - 3">
    <p:bg>
      <p:bgPr>
        <a:solidFill>
          <a:schemeClr val="lt1">
            <a:alpha val="24705"/>
          </a:schemeClr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" name="Google Shape;117;p20"/>
          <p:cNvGrpSpPr/>
          <p:nvPr/>
        </p:nvGrpSpPr>
        <p:grpSpPr>
          <a:xfrm>
            <a:off x="799937" y="857250"/>
            <a:ext cx="421578" cy="430010"/>
            <a:chOff x="663082" y="672440"/>
            <a:chExt cx="421578" cy="430010"/>
          </a:xfrm>
        </p:grpSpPr>
        <p:sp>
          <p:nvSpPr>
            <p:cNvPr id="118" name="Google Shape;118;p20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9" name="Google Shape;119;p2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0" name="Google Shape;120;p20"/>
          <p:cNvSpPr txBox="1"/>
          <p:nvPr>
            <p:ph idx="1" type="body"/>
          </p:nvPr>
        </p:nvSpPr>
        <p:spPr>
          <a:xfrm>
            <a:off x="841139" y="4951679"/>
            <a:ext cx="3376900" cy="13780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20"/>
          <p:cNvSpPr txBox="1"/>
          <p:nvPr>
            <p:ph idx="2" type="body"/>
          </p:nvPr>
        </p:nvSpPr>
        <p:spPr>
          <a:xfrm>
            <a:off x="1431074" y="898931"/>
            <a:ext cx="10146409" cy="5133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20"/>
          <p:cNvSpPr txBox="1"/>
          <p:nvPr>
            <p:ph idx="3" type="body"/>
          </p:nvPr>
        </p:nvSpPr>
        <p:spPr>
          <a:xfrm>
            <a:off x="841138" y="4439920"/>
            <a:ext cx="3376900" cy="33814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20"/>
          <p:cNvSpPr txBox="1"/>
          <p:nvPr>
            <p:ph idx="4" type="body"/>
          </p:nvPr>
        </p:nvSpPr>
        <p:spPr>
          <a:xfrm>
            <a:off x="4528233" y="4951679"/>
            <a:ext cx="3376900" cy="13780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" name="Google Shape;124;p20"/>
          <p:cNvSpPr txBox="1"/>
          <p:nvPr>
            <p:ph idx="5" type="body"/>
          </p:nvPr>
        </p:nvSpPr>
        <p:spPr>
          <a:xfrm>
            <a:off x="4528232" y="4439920"/>
            <a:ext cx="3376900" cy="33814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20"/>
          <p:cNvSpPr txBox="1"/>
          <p:nvPr>
            <p:ph idx="6" type="body"/>
          </p:nvPr>
        </p:nvSpPr>
        <p:spPr>
          <a:xfrm>
            <a:off x="8215331" y="4951679"/>
            <a:ext cx="3376900" cy="13780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6" name="Google Shape;126;p20"/>
          <p:cNvSpPr txBox="1"/>
          <p:nvPr>
            <p:ph idx="7" type="body"/>
          </p:nvPr>
        </p:nvSpPr>
        <p:spPr>
          <a:xfrm>
            <a:off x="8215330" y="4439920"/>
            <a:ext cx="3376900" cy="33814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p20"/>
          <p:cNvSpPr txBox="1"/>
          <p:nvPr/>
        </p:nvSpPr>
        <p:spPr>
          <a:xfrm>
            <a:off x="117304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8" name="Google Shape;128;p20"/>
          <p:cNvSpPr txBox="1"/>
          <p:nvPr/>
        </p:nvSpPr>
        <p:spPr>
          <a:xfrm>
            <a:off x="91846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IROBOT CONFIDENTIAL 2021  |  </a:t>
            </a:r>
            <a:endParaRPr b="1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0"/>
          <p:cNvSpPr/>
          <p:nvPr>
            <p:ph idx="8" type="pic"/>
          </p:nvPr>
        </p:nvSpPr>
        <p:spPr>
          <a:xfrm>
            <a:off x="841375" y="1737360"/>
            <a:ext cx="3376663" cy="2524973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20"/>
          <p:cNvSpPr/>
          <p:nvPr>
            <p:ph idx="9" type="pic"/>
          </p:nvPr>
        </p:nvSpPr>
        <p:spPr>
          <a:xfrm>
            <a:off x="4509135" y="1737360"/>
            <a:ext cx="3376663" cy="2524973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20"/>
          <p:cNvSpPr/>
          <p:nvPr>
            <p:ph idx="13" type="pic"/>
          </p:nvPr>
        </p:nvSpPr>
        <p:spPr>
          <a:xfrm>
            <a:off x="8207375" y="1737360"/>
            <a:ext cx="3376663" cy="252497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 Slide">
  <p:cSld name="1_Blank Slide">
    <p:bg>
      <p:bgPr>
        <a:solidFill>
          <a:schemeClr val="lt1">
            <a:alpha val="24705"/>
          </a:schemeClr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1"/>
          <p:cNvSpPr txBox="1"/>
          <p:nvPr/>
        </p:nvSpPr>
        <p:spPr>
          <a:xfrm>
            <a:off x="117304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35" name="Google Shape;135;p21"/>
          <p:cNvSpPr txBox="1"/>
          <p:nvPr/>
        </p:nvSpPr>
        <p:spPr>
          <a:xfrm>
            <a:off x="91846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IROBOT CONFIDENTIAL 2021  |  </a:t>
            </a:r>
            <a:endParaRPr b="1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Pie Chart">
  <p:cSld name="Content - Pie Chart">
    <p:bg>
      <p:bgPr>
        <a:solidFill>
          <a:schemeClr val="lt1">
            <a:alpha val="24705"/>
          </a:schemeClr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/>
          <p:nvPr>
            <p:ph idx="1" type="body"/>
          </p:nvPr>
        </p:nvSpPr>
        <p:spPr>
          <a:xfrm>
            <a:off x="6770172" y="2342974"/>
            <a:ext cx="4423944" cy="10715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22"/>
          <p:cNvSpPr txBox="1"/>
          <p:nvPr>
            <p:ph type="title"/>
          </p:nvPr>
        </p:nvSpPr>
        <p:spPr>
          <a:xfrm>
            <a:off x="7013009" y="537662"/>
            <a:ext cx="5122719" cy="962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7200"/>
              <a:buFont typeface="Arial"/>
              <a:buNone/>
              <a:defRPr b="1" i="0" sz="7200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39" name="Google Shape;139;p22"/>
          <p:cNvGrpSpPr/>
          <p:nvPr/>
        </p:nvGrpSpPr>
        <p:grpSpPr>
          <a:xfrm>
            <a:off x="6517954" y="857250"/>
            <a:ext cx="421578" cy="430010"/>
            <a:chOff x="663082" y="672440"/>
            <a:chExt cx="421578" cy="430010"/>
          </a:xfrm>
        </p:grpSpPr>
        <p:sp>
          <p:nvSpPr>
            <p:cNvPr id="140" name="Google Shape;140;p22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1" name="Google Shape;141;p2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2" name="Google Shape;142;p22"/>
          <p:cNvSpPr/>
          <p:nvPr/>
        </p:nvSpPr>
        <p:spPr>
          <a:xfrm>
            <a:off x="376518" y="0"/>
            <a:ext cx="5916612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2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2"/>
          <p:cNvSpPr txBox="1"/>
          <p:nvPr>
            <p:ph idx="2" type="body"/>
          </p:nvPr>
        </p:nvSpPr>
        <p:spPr>
          <a:xfrm>
            <a:off x="972985" y="537662"/>
            <a:ext cx="4756584" cy="5669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5" name="Google Shape;145;p22"/>
          <p:cNvSpPr txBox="1"/>
          <p:nvPr>
            <p:ph idx="3" type="body"/>
          </p:nvPr>
        </p:nvSpPr>
        <p:spPr>
          <a:xfrm>
            <a:off x="6770170" y="3443465"/>
            <a:ext cx="4807314" cy="12155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22"/>
          <p:cNvSpPr txBox="1"/>
          <p:nvPr>
            <p:ph idx="4" type="body"/>
          </p:nvPr>
        </p:nvSpPr>
        <p:spPr>
          <a:xfrm>
            <a:off x="6770170" y="4658980"/>
            <a:ext cx="4807314" cy="16808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22"/>
          <p:cNvSpPr txBox="1"/>
          <p:nvPr/>
        </p:nvSpPr>
        <p:spPr>
          <a:xfrm>
            <a:off x="117304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48" name="Google Shape;148;p22"/>
          <p:cNvSpPr txBox="1"/>
          <p:nvPr/>
        </p:nvSpPr>
        <p:spPr>
          <a:xfrm>
            <a:off x="91846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IROBOT CONFIDENTIAL 2021  |  </a:t>
            </a:r>
            <a:endParaRPr b="1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- Imagery">
  <p:cSld name="1_Content - Imagery">
    <p:bg>
      <p:bgPr>
        <a:solidFill>
          <a:schemeClr val="lt1">
            <a:alpha val="24705"/>
          </a:schemeClr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/>
          <p:nvPr>
            <p:ph idx="1" type="body"/>
          </p:nvPr>
        </p:nvSpPr>
        <p:spPr>
          <a:xfrm>
            <a:off x="6770172" y="2342974"/>
            <a:ext cx="4423944" cy="10715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1" name="Google Shape;151;p23"/>
          <p:cNvSpPr txBox="1"/>
          <p:nvPr>
            <p:ph type="title"/>
          </p:nvPr>
        </p:nvSpPr>
        <p:spPr>
          <a:xfrm>
            <a:off x="7013009" y="537662"/>
            <a:ext cx="5122719" cy="962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7200"/>
              <a:buFont typeface="Arial"/>
              <a:buNone/>
              <a:defRPr b="1" i="0" sz="7200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52" name="Google Shape;152;p23"/>
          <p:cNvGrpSpPr/>
          <p:nvPr/>
        </p:nvGrpSpPr>
        <p:grpSpPr>
          <a:xfrm>
            <a:off x="6517954" y="857250"/>
            <a:ext cx="421578" cy="430010"/>
            <a:chOff x="663082" y="672440"/>
            <a:chExt cx="421578" cy="430010"/>
          </a:xfrm>
        </p:grpSpPr>
        <p:sp>
          <p:nvSpPr>
            <p:cNvPr id="153" name="Google Shape;153;p23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4" name="Google Shape;154;p2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5" name="Google Shape;155;p23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3"/>
          <p:cNvSpPr txBox="1"/>
          <p:nvPr>
            <p:ph idx="2" type="body"/>
          </p:nvPr>
        </p:nvSpPr>
        <p:spPr>
          <a:xfrm>
            <a:off x="6770170" y="3443465"/>
            <a:ext cx="4807314" cy="12155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7" name="Google Shape;157;p23"/>
          <p:cNvSpPr txBox="1"/>
          <p:nvPr>
            <p:ph idx="3" type="body"/>
          </p:nvPr>
        </p:nvSpPr>
        <p:spPr>
          <a:xfrm>
            <a:off x="6770170" y="4658980"/>
            <a:ext cx="4807314" cy="16808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" name="Google Shape;158;p23"/>
          <p:cNvSpPr txBox="1"/>
          <p:nvPr/>
        </p:nvSpPr>
        <p:spPr>
          <a:xfrm>
            <a:off x="117304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9" name="Google Shape;159;p23"/>
          <p:cNvSpPr txBox="1"/>
          <p:nvPr/>
        </p:nvSpPr>
        <p:spPr>
          <a:xfrm>
            <a:off x="91846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IROBOT CONFIDENTIAL 2021  |  </a:t>
            </a:r>
            <a:endParaRPr b="1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3"/>
          <p:cNvSpPr/>
          <p:nvPr>
            <p:ph idx="4" type="pic"/>
          </p:nvPr>
        </p:nvSpPr>
        <p:spPr>
          <a:xfrm>
            <a:off x="369721" y="0"/>
            <a:ext cx="5902325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1">
  <p:cSld name="Content - 1">
    <p:bg>
      <p:bgPr>
        <a:solidFill>
          <a:schemeClr val="lt1">
            <a:alpha val="24705"/>
          </a:schemeClr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4"/>
          <p:cNvSpPr txBox="1"/>
          <p:nvPr>
            <p:ph idx="1" type="body"/>
          </p:nvPr>
        </p:nvSpPr>
        <p:spPr>
          <a:xfrm>
            <a:off x="841138" y="4322251"/>
            <a:ext cx="7859517" cy="19565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" name="Google Shape;164;p24"/>
          <p:cNvSpPr txBox="1"/>
          <p:nvPr>
            <p:ph idx="2" type="body"/>
          </p:nvPr>
        </p:nvSpPr>
        <p:spPr>
          <a:xfrm>
            <a:off x="841140" y="2342973"/>
            <a:ext cx="7859516" cy="107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5" name="Google Shape;165;p24"/>
          <p:cNvSpPr txBox="1"/>
          <p:nvPr>
            <p:ph type="title"/>
          </p:nvPr>
        </p:nvSpPr>
        <p:spPr>
          <a:xfrm>
            <a:off x="1335024" y="537662"/>
            <a:ext cx="5590263" cy="962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7200"/>
              <a:buFont typeface="Arial"/>
              <a:buNone/>
              <a:defRPr b="1" i="0" sz="7200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66" name="Google Shape;166;p24"/>
          <p:cNvGrpSpPr/>
          <p:nvPr/>
        </p:nvGrpSpPr>
        <p:grpSpPr>
          <a:xfrm>
            <a:off x="799937" y="857250"/>
            <a:ext cx="421578" cy="430010"/>
            <a:chOff x="663082" y="672440"/>
            <a:chExt cx="421578" cy="430010"/>
          </a:xfrm>
        </p:grpSpPr>
        <p:sp>
          <p:nvSpPr>
            <p:cNvPr id="167" name="Google Shape;167;p24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8" name="Google Shape;168;p2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9" name="Google Shape;169;p24"/>
          <p:cNvSpPr txBox="1"/>
          <p:nvPr>
            <p:ph idx="3" type="body"/>
          </p:nvPr>
        </p:nvSpPr>
        <p:spPr>
          <a:xfrm>
            <a:off x="841138" y="3437351"/>
            <a:ext cx="3122196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0" name="Google Shape;170;p24"/>
          <p:cNvSpPr txBox="1"/>
          <p:nvPr/>
        </p:nvSpPr>
        <p:spPr>
          <a:xfrm>
            <a:off x="117304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71" name="Google Shape;171;p24"/>
          <p:cNvSpPr txBox="1"/>
          <p:nvPr/>
        </p:nvSpPr>
        <p:spPr>
          <a:xfrm>
            <a:off x="91846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IROBOT CONFIDENTIAL 2021  |  </a:t>
            </a:r>
            <a:endParaRPr b="1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2">
  <p:cSld name="Content - 2">
    <p:bg>
      <p:bgPr>
        <a:solidFill>
          <a:schemeClr val="lt1">
            <a:alpha val="24705"/>
          </a:schemeClr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5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5"/>
          <p:cNvSpPr txBox="1"/>
          <p:nvPr>
            <p:ph type="title"/>
          </p:nvPr>
        </p:nvSpPr>
        <p:spPr>
          <a:xfrm>
            <a:off x="1335024" y="537662"/>
            <a:ext cx="5590263" cy="962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7200"/>
              <a:buFont typeface="Arial"/>
              <a:buNone/>
              <a:defRPr b="1" i="0" sz="7200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75" name="Google Shape;175;p25"/>
          <p:cNvGrpSpPr/>
          <p:nvPr/>
        </p:nvGrpSpPr>
        <p:grpSpPr>
          <a:xfrm>
            <a:off x="799937" y="857250"/>
            <a:ext cx="421578" cy="430010"/>
            <a:chOff x="663082" y="672440"/>
            <a:chExt cx="421578" cy="430010"/>
          </a:xfrm>
        </p:grpSpPr>
        <p:sp>
          <p:nvSpPr>
            <p:cNvPr id="176" name="Google Shape;176;p25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7" name="Google Shape;177;p2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8" name="Google Shape;178;p25"/>
          <p:cNvSpPr txBox="1"/>
          <p:nvPr>
            <p:ph idx="1" type="body"/>
          </p:nvPr>
        </p:nvSpPr>
        <p:spPr>
          <a:xfrm>
            <a:off x="841138" y="4322251"/>
            <a:ext cx="4257335" cy="19565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9" name="Google Shape;179;p25"/>
          <p:cNvSpPr txBox="1"/>
          <p:nvPr>
            <p:ph idx="2" type="body"/>
          </p:nvPr>
        </p:nvSpPr>
        <p:spPr>
          <a:xfrm>
            <a:off x="841140" y="2342973"/>
            <a:ext cx="8912460" cy="107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0" name="Google Shape;180;p25"/>
          <p:cNvSpPr txBox="1"/>
          <p:nvPr>
            <p:ph idx="3" type="body"/>
          </p:nvPr>
        </p:nvSpPr>
        <p:spPr>
          <a:xfrm>
            <a:off x="841138" y="3437351"/>
            <a:ext cx="4257334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1" name="Google Shape;181;p25"/>
          <p:cNvSpPr txBox="1"/>
          <p:nvPr>
            <p:ph idx="4" type="body"/>
          </p:nvPr>
        </p:nvSpPr>
        <p:spPr>
          <a:xfrm>
            <a:off x="5496266" y="4322251"/>
            <a:ext cx="4257335" cy="19565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2" name="Google Shape;182;p25"/>
          <p:cNvSpPr txBox="1"/>
          <p:nvPr>
            <p:ph idx="5" type="body"/>
          </p:nvPr>
        </p:nvSpPr>
        <p:spPr>
          <a:xfrm>
            <a:off x="5496266" y="3437351"/>
            <a:ext cx="4257334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3" name="Google Shape;183;p25"/>
          <p:cNvSpPr txBox="1"/>
          <p:nvPr/>
        </p:nvSpPr>
        <p:spPr>
          <a:xfrm>
            <a:off x="117304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84" name="Google Shape;184;p25"/>
          <p:cNvSpPr txBox="1"/>
          <p:nvPr/>
        </p:nvSpPr>
        <p:spPr>
          <a:xfrm>
            <a:off x="91846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IROBOT CONFIDENTIAL 2021  |  </a:t>
            </a:r>
            <a:endParaRPr b="1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">
  <p:cSld name="Content - 3">
    <p:bg>
      <p:bgPr>
        <a:solidFill>
          <a:schemeClr val="lt1">
            <a:alpha val="24705"/>
          </a:schemeClr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6"/>
          <p:cNvSpPr txBox="1"/>
          <p:nvPr>
            <p:ph idx="1" type="body"/>
          </p:nvPr>
        </p:nvSpPr>
        <p:spPr>
          <a:xfrm>
            <a:off x="841137" y="2342974"/>
            <a:ext cx="10165931" cy="10715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8" name="Google Shape;188;p26"/>
          <p:cNvSpPr txBox="1"/>
          <p:nvPr>
            <p:ph type="title"/>
          </p:nvPr>
        </p:nvSpPr>
        <p:spPr>
          <a:xfrm>
            <a:off x="1335024" y="537662"/>
            <a:ext cx="5590263" cy="962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7200"/>
              <a:buFont typeface="Arial"/>
              <a:buNone/>
              <a:defRPr b="1" i="0" sz="7200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89" name="Google Shape;189;p26"/>
          <p:cNvGrpSpPr/>
          <p:nvPr/>
        </p:nvGrpSpPr>
        <p:grpSpPr>
          <a:xfrm>
            <a:off x="799937" y="857250"/>
            <a:ext cx="421578" cy="430010"/>
            <a:chOff x="663082" y="672440"/>
            <a:chExt cx="421578" cy="430010"/>
          </a:xfrm>
        </p:grpSpPr>
        <p:sp>
          <p:nvSpPr>
            <p:cNvPr id="190" name="Google Shape;190;p26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1" name="Google Shape;191;p2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2" name="Google Shape;192;p26"/>
          <p:cNvSpPr txBox="1"/>
          <p:nvPr>
            <p:ph idx="2" type="body"/>
          </p:nvPr>
        </p:nvSpPr>
        <p:spPr>
          <a:xfrm>
            <a:off x="841138" y="3437351"/>
            <a:ext cx="3122196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3" name="Google Shape;193;p26"/>
          <p:cNvSpPr txBox="1"/>
          <p:nvPr>
            <p:ph idx="3" type="body"/>
          </p:nvPr>
        </p:nvSpPr>
        <p:spPr>
          <a:xfrm>
            <a:off x="4351255" y="3437351"/>
            <a:ext cx="3122196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" name="Google Shape;194;p26"/>
          <p:cNvSpPr txBox="1"/>
          <p:nvPr>
            <p:ph idx="4" type="body"/>
          </p:nvPr>
        </p:nvSpPr>
        <p:spPr>
          <a:xfrm>
            <a:off x="7876120" y="3437351"/>
            <a:ext cx="3122196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5" name="Google Shape;195;p26"/>
          <p:cNvSpPr txBox="1"/>
          <p:nvPr>
            <p:ph idx="5" type="body"/>
          </p:nvPr>
        </p:nvSpPr>
        <p:spPr>
          <a:xfrm>
            <a:off x="841139" y="4322251"/>
            <a:ext cx="3122196" cy="19565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6" name="Google Shape;196;p26"/>
          <p:cNvSpPr txBox="1"/>
          <p:nvPr>
            <p:ph idx="6" type="body"/>
          </p:nvPr>
        </p:nvSpPr>
        <p:spPr>
          <a:xfrm>
            <a:off x="4366004" y="4322251"/>
            <a:ext cx="3122196" cy="19565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7" name="Google Shape;197;p26"/>
          <p:cNvSpPr txBox="1"/>
          <p:nvPr>
            <p:ph idx="7" type="body"/>
          </p:nvPr>
        </p:nvSpPr>
        <p:spPr>
          <a:xfrm>
            <a:off x="7861371" y="4322251"/>
            <a:ext cx="3122196" cy="19565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8" name="Google Shape;198;p26"/>
          <p:cNvSpPr txBox="1"/>
          <p:nvPr/>
        </p:nvSpPr>
        <p:spPr>
          <a:xfrm>
            <a:off x="117304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99" name="Google Shape;199;p26"/>
          <p:cNvSpPr txBox="1"/>
          <p:nvPr/>
        </p:nvSpPr>
        <p:spPr>
          <a:xfrm>
            <a:off x="91846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IROBOT CONFIDENTIAL 2021  |  </a:t>
            </a:r>
            <a:endParaRPr b="1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o Slide">
  <p:cSld name="Video Slide">
    <p:bg>
      <p:bgPr>
        <a:solidFill>
          <a:schemeClr val="lt1">
            <a:alpha val="24705"/>
          </a:schemeClr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7"/>
          <p:cNvSpPr/>
          <p:nvPr>
            <p:ph idx="2" type="media"/>
          </p:nvPr>
        </p:nvSpPr>
        <p:spPr>
          <a:xfrm>
            <a:off x="376238" y="0"/>
            <a:ext cx="1181576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TR"/>
              <a:buChar char="–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3" name="Google Shape;203;p27"/>
          <p:cNvSpPr txBox="1"/>
          <p:nvPr/>
        </p:nvSpPr>
        <p:spPr>
          <a:xfrm>
            <a:off x="117304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04" name="Google Shape;204;p27"/>
          <p:cNvSpPr txBox="1"/>
          <p:nvPr/>
        </p:nvSpPr>
        <p:spPr>
          <a:xfrm>
            <a:off x="91846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IROBOT CONFIDENTIAL 2021  |  </a:t>
            </a:r>
            <a:endParaRPr b="1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- Chart - 1">
  <p:cSld name="Simple - Chart - 1">
    <p:bg>
      <p:bgPr>
        <a:solidFill>
          <a:schemeClr val="lt1">
            <a:alpha val="24705"/>
          </a:schemeClr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8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8"/>
          <p:cNvSpPr txBox="1"/>
          <p:nvPr>
            <p:ph idx="1" type="body"/>
          </p:nvPr>
        </p:nvSpPr>
        <p:spPr>
          <a:xfrm>
            <a:off x="841139" y="2269076"/>
            <a:ext cx="3794362" cy="6700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8" name="Google Shape;208;p28"/>
          <p:cNvSpPr txBox="1"/>
          <p:nvPr>
            <p:ph idx="2" type="body"/>
          </p:nvPr>
        </p:nvSpPr>
        <p:spPr>
          <a:xfrm>
            <a:off x="1431075" y="898931"/>
            <a:ext cx="10146408" cy="107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209" name="Google Shape;209;p28"/>
          <p:cNvGrpSpPr/>
          <p:nvPr/>
        </p:nvGrpSpPr>
        <p:grpSpPr>
          <a:xfrm>
            <a:off x="799937" y="857250"/>
            <a:ext cx="421578" cy="430010"/>
            <a:chOff x="663082" y="672440"/>
            <a:chExt cx="421578" cy="430010"/>
          </a:xfrm>
        </p:grpSpPr>
        <p:sp>
          <p:nvSpPr>
            <p:cNvPr id="210" name="Google Shape;210;p28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1" name="Google Shape;211;p2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2" name="Google Shape;212;p28"/>
          <p:cNvSpPr txBox="1"/>
          <p:nvPr>
            <p:ph idx="3" type="body"/>
          </p:nvPr>
        </p:nvSpPr>
        <p:spPr>
          <a:xfrm>
            <a:off x="841138" y="1983980"/>
            <a:ext cx="3794361" cy="2159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3" name="Google Shape;213;p28"/>
          <p:cNvSpPr/>
          <p:nvPr>
            <p:ph idx="4" type="chart"/>
          </p:nvPr>
        </p:nvSpPr>
        <p:spPr>
          <a:xfrm>
            <a:off x="4991100" y="1983980"/>
            <a:ext cx="6586383" cy="43135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TR"/>
              <a:buChar char="–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4" name="Google Shape;214;p28"/>
          <p:cNvSpPr txBox="1"/>
          <p:nvPr>
            <p:ph idx="5" type="body"/>
          </p:nvPr>
        </p:nvSpPr>
        <p:spPr>
          <a:xfrm>
            <a:off x="841139" y="3562299"/>
            <a:ext cx="3794362" cy="6700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5" name="Google Shape;215;p28"/>
          <p:cNvSpPr txBox="1"/>
          <p:nvPr>
            <p:ph idx="6" type="body"/>
          </p:nvPr>
        </p:nvSpPr>
        <p:spPr>
          <a:xfrm>
            <a:off x="841138" y="3277203"/>
            <a:ext cx="3794361" cy="2159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6" name="Google Shape;216;p28"/>
          <p:cNvSpPr txBox="1"/>
          <p:nvPr>
            <p:ph idx="7" type="body"/>
          </p:nvPr>
        </p:nvSpPr>
        <p:spPr>
          <a:xfrm>
            <a:off x="841139" y="4842459"/>
            <a:ext cx="3794362" cy="13505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7" name="Google Shape;217;p28"/>
          <p:cNvSpPr txBox="1"/>
          <p:nvPr>
            <p:ph idx="8" type="body"/>
          </p:nvPr>
        </p:nvSpPr>
        <p:spPr>
          <a:xfrm>
            <a:off x="841138" y="4557363"/>
            <a:ext cx="3794361" cy="2159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8" name="Google Shape;218;p28"/>
          <p:cNvSpPr txBox="1"/>
          <p:nvPr/>
        </p:nvSpPr>
        <p:spPr>
          <a:xfrm>
            <a:off x="117304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19" name="Google Shape;219;p28"/>
          <p:cNvSpPr txBox="1"/>
          <p:nvPr/>
        </p:nvSpPr>
        <p:spPr>
          <a:xfrm>
            <a:off x="91846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IROBOT CONFIDENTIAL 2021  |  </a:t>
            </a:r>
            <a:endParaRPr b="1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- Chart - 2">
  <p:cSld name="Simple - Chart - 2">
    <p:bg>
      <p:bgPr>
        <a:solidFill>
          <a:schemeClr val="lt1">
            <a:alpha val="24705"/>
          </a:schemeClr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9"/>
          <p:cNvSpPr txBox="1"/>
          <p:nvPr>
            <p:ph idx="1" type="body"/>
          </p:nvPr>
        </p:nvSpPr>
        <p:spPr>
          <a:xfrm>
            <a:off x="841139" y="2269076"/>
            <a:ext cx="3794362" cy="6700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3" name="Google Shape;223;p29"/>
          <p:cNvSpPr txBox="1"/>
          <p:nvPr>
            <p:ph idx="2" type="body"/>
          </p:nvPr>
        </p:nvSpPr>
        <p:spPr>
          <a:xfrm>
            <a:off x="1431075" y="898931"/>
            <a:ext cx="10146408" cy="107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224" name="Google Shape;224;p29"/>
          <p:cNvGrpSpPr/>
          <p:nvPr/>
        </p:nvGrpSpPr>
        <p:grpSpPr>
          <a:xfrm>
            <a:off x="799937" y="857250"/>
            <a:ext cx="421578" cy="430010"/>
            <a:chOff x="663082" y="672440"/>
            <a:chExt cx="421578" cy="430010"/>
          </a:xfrm>
        </p:grpSpPr>
        <p:sp>
          <p:nvSpPr>
            <p:cNvPr id="225" name="Google Shape;225;p29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6" name="Google Shape;226;p2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7" name="Google Shape;227;p29"/>
          <p:cNvSpPr txBox="1"/>
          <p:nvPr>
            <p:ph idx="3" type="body"/>
          </p:nvPr>
        </p:nvSpPr>
        <p:spPr>
          <a:xfrm>
            <a:off x="841138" y="1983980"/>
            <a:ext cx="3794361" cy="2159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8" name="Google Shape;228;p29"/>
          <p:cNvSpPr/>
          <p:nvPr>
            <p:ph idx="4" type="chart"/>
          </p:nvPr>
        </p:nvSpPr>
        <p:spPr>
          <a:xfrm>
            <a:off x="4991100" y="1983980"/>
            <a:ext cx="3200073" cy="43135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TR"/>
              <a:buChar char="–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9" name="Google Shape;229;p29"/>
          <p:cNvSpPr txBox="1"/>
          <p:nvPr>
            <p:ph idx="5" type="body"/>
          </p:nvPr>
        </p:nvSpPr>
        <p:spPr>
          <a:xfrm>
            <a:off x="841139" y="3562299"/>
            <a:ext cx="3794362" cy="6700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0" name="Google Shape;230;p29"/>
          <p:cNvSpPr txBox="1"/>
          <p:nvPr>
            <p:ph idx="6" type="body"/>
          </p:nvPr>
        </p:nvSpPr>
        <p:spPr>
          <a:xfrm>
            <a:off x="841138" y="3277203"/>
            <a:ext cx="3794361" cy="2159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1" name="Google Shape;231;p29"/>
          <p:cNvSpPr txBox="1"/>
          <p:nvPr>
            <p:ph idx="7" type="body"/>
          </p:nvPr>
        </p:nvSpPr>
        <p:spPr>
          <a:xfrm>
            <a:off x="841139" y="4842459"/>
            <a:ext cx="3794362" cy="13505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2" name="Google Shape;232;p29"/>
          <p:cNvSpPr txBox="1"/>
          <p:nvPr>
            <p:ph idx="8" type="body"/>
          </p:nvPr>
        </p:nvSpPr>
        <p:spPr>
          <a:xfrm>
            <a:off x="841138" y="4557363"/>
            <a:ext cx="3794361" cy="2159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3" name="Google Shape;233;p29"/>
          <p:cNvSpPr/>
          <p:nvPr>
            <p:ph idx="9" type="chart"/>
          </p:nvPr>
        </p:nvSpPr>
        <p:spPr>
          <a:xfrm>
            <a:off x="8377410" y="1983980"/>
            <a:ext cx="3200073" cy="43135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TR"/>
              <a:buChar char="–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4" name="Google Shape;234;p29"/>
          <p:cNvSpPr txBox="1"/>
          <p:nvPr>
            <p:ph idx="13" type="body"/>
          </p:nvPr>
        </p:nvSpPr>
        <p:spPr>
          <a:xfrm>
            <a:off x="5634295" y="3429000"/>
            <a:ext cx="1176337" cy="5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5" name="Google Shape;235;p29"/>
          <p:cNvSpPr txBox="1"/>
          <p:nvPr>
            <p:ph idx="14" type="body"/>
          </p:nvPr>
        </p:nvSpPr>
        <p:spPr>
          <a:xfrm>
            <a:off x="6848849" y="3618054"/>
            <a:ext cx="354413" cy="5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6" name="Google Shape;236;p29"/>
          <p:cNvSpPr txBox="1"/>
          <p:nvPr>
            <p:ph idx="15" type="body"/>
          </p:nvPr>
        </p:nvSpPr>
        <p:spPr>
          <a:xfrm>
            <a:off x="8941700" y="3429000"/>
            <a:ext cx="1176337" cy="5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7" name="Google Shape;237;p29"/>
          <p:cNvSpPr txBox="1"/>
          <p:nvPr>
            <p:ph idx="16" type="body"/>
          </p:nvPr>
        </p:nvSpPr>
        <p:spPr>
          <a:xfrm>
            <a:off x="10156254" y="3618054"/>
            <a:ext cx="354413" cy="5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8" name="Google Shape;238;p29"/>
          <p:cNvSpPr txBox="1"/>
          <p:nvPr/>
        </p:nvSpPr>
        <p:spPr>
          <a:xfrm>
            <a:off x="117304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39" name="Google Shape;239;p29"/>
          <p:cNvSpPr txBox="1"/>
          <p:nvPr/>
        </p:nvSpPr>
        <p:spPr>
          <a:xfrm>
            <a:off x="91846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IROBOT CONFIDENTIAL 2021  |  </a:t>
            </a:r>
            <a:endParaRPr b="1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- Content - 1">
  <p:cSld name="Simple - Content - 1">
    <p:bg>
      <p:bgPr>
        <a:solidFill>
          <a:schemeClr val="lt1">
            <a:alpha val="24705"/>
          </a:schemeClr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2"/>
          <p:cNvSpPr txBox="1"/>
          <p:nvPr>
            <p:ph idx="1" type="body"/>
          </p:nvPr>
        </p:nvSpPr>
        <p:spPr>
          <a:xfrm>
            <a:off x="841138" y="2868879"/>
            <a:ext cx="6223339" cy="34286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12"/>
          <p:cNvSpPr txBox="1"/>
          <p:nvPr>
            <p:ph idx="2" type="body"/>
          </p:nvPr>
        </p:nvSpPr>
        <p:spPr>
          <a:xfrm>
            <a:off x="1431074" y="898931"/>
            <a:ext cx="10146409" cy="107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30" name="Google Shape;30;p12"/>
          <p:cNvGrpSpPr/>
          <p:nvPr/>
        </p:nvGrpSpPr>
        <p:grpSpPr>
          <a:xfrm>
            <a:off x="799937" y="857250"/>
            <a:ext cx="421578" cy="430010"/>
            <a:chOff x="663082" y="672440"/>
            <a:chExt cx="421578" cy="430010"/>
          </a:xfrm>
        </p:grpSpPr>
        <p:sp>
          <p:nvSpPr>
            <p:cNvPr id="31" name="Google Shape;31;p12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" name="Google Shape;32;p1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Google Shape;33;p12"/>
          <p:cNvSpPr txBox="1"/>
          <p:nvPr>
            <p:ph idx="3" type="body"/>
          </p:nvPr>
        </p:nvSpPr>
        <p:spPr>
          <a:xfrm>
            <a:off x="841138" y="1983980"/>
            <a:ext cx="6223338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12"/>
          <p:cNvSpPr txBox="1"/>
          <p:nvPr/>
        </p:nvSpPr>
        <p:spPr>
          <a:xfrm>
            <a:off x="117304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5" name="Google Shape;35;p12"/>
          <p:cNvSpPr txBox="1"/>
          <p:nvPr/>
        </p:nvSpPr>
        <p:spPr>
          <a:xfrm>
            <a:off x="91846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IROBOT CONFIDENTIAL 2021  |  </a:t>
            </a:r>
            <a:endParaRPr b="1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- Chart - 3">
  <p:cSld name="Simple - Chart - 3">
    <p:bg>
      <p:bgPr>
        <a:solidFill>
          <a:schemeClr val="lt1">
            <a:alpha val="24705"/>
          </a:schemeClr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0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0"/>
          <p:cNvSpPr txBox="1"/>
          <p:nvPr>
            <p:ph idx="1" type="body"/>
          </p:nvPr>
        </p:nvSpPr>
        <p:spPr>
          <a:xfrm>
            <a:off x="841139" y="5330684"/>
            <a:ext cx="3296999" cy="6700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3" name="Google Shape;243;p30"/>
          <p:cNvSpPr txBox="1"/>
          <p:nvPr>
            <p:ph idx="2" type="body"/>
          </p:nvPr>
        </p:nvSpPr>
        <p:spPr>
          <a:xfrm>
            <a:off x="1431075" y="898931"/>
            <a:ext cx="10146408" cy="107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244" name="Google Shape;244;p30"/>
          <p:cNvGrpSpPr/>
          <p:nvPr/>
        </p:nvGrpSpPr>
        <p:grpSpPr>
          <a:xfrm>
            <a:off x="799937" y="857250"/>
            <a:ext cx="421578" cy="430010"/>
            <a:chOff x="663082" y="672440"/>
            <a:chExt cx="421578" cy="430010"/>
          </a:xfrm>
        </p:grpSpPr>
        <p:sp>
          <p:nvSpPr>
            <p:cNvPr id="245" name="Google Shape;245;p30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6" name="Google Shape;246;p3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30"/>
          <p:cNvSpPr txBox="1"/>
          <p:nvPr>
            <p:ph idx="3" type="body"/>
          </p:nvPr>
        </p:nvSpPr>
        <p:spPr>
          <a:xfrm>
            <a:off x="841139" y="5045588"/>
            <a:ext cx="3296998" cy="2159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8" name="Google Shape;248;p30"/>
          <p:cNvSpPr/>
          <p:nvPr>
            <p:ph idx="4" type="chart"/>
          </p:nvPr>
        </p:nvSpPr>
        <p:spPr>
          <a:xfrm>
            <a:off x="836256" y="2201770"/>
            <a:ext cx="3301882" cy="25648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TR"/>
              <a:buChar char="–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9" name="Google Shape;249;p30"/>
          <p:cNvSpPr/>
          <p:nvPr>
            <p:ph idx="5" type="chart"/>
          </p:nvPr>
        </p:nvSpPr>
        <p:spPr>
          <a:xfrm>
            <a:off x="4555928" y="2201770"/>
            <a:ext cx="3301882" cy="25648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TR"/>
              <a:buChar char="–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0" name="Google Shape;250;p30"/>
          <p:cNvSpPr/>
          <p:nvPr>
            <p:ph idx="6" type="chart"/>
          </p:nvPr>
        </p:nvSpPr>
        <p:spPr>
          <a:xfrm>
            <a:off x="8275601" y="2201770"/>
            <a:ext cx="3301882" cy="25648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TR"/>
              <a:buChar char="–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1" name="Google Shape;251;p30"/>
          <p:cNvSpPr txBox="1"/>
          <p:nvPr>
            <p:ph idx="7" type="body"/>
          </p:nvPr>
        </p:nvSpPr>
        <p:spPr>
          <a:xfrm>
            <a:off x="4555928" y="5330684"/>
            <a:ext cx="3296999" cy="6700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2" name="Google Shape;252;p30"/>
          <p:cNvSpPr txBox="1"/>
          <p:nvPr>
            <p:ph idx="8" type="body"/>
          </p:nvPr>
        </p:nvSpPr>
        <p:spPr>
          <a:xfrm>
            <a:off x="4555928" y="5045588"/>
            <a:ext cx="3296998" cy="2159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3" name="Google Shape;253;p30"/>
          <p:cNvSpPr txBox="1"/>
          <p:nvPr>
            <p:ph idx="9" type="body"/>
          </p:nvPr>
        </p:nvSpPr>
        <p:spPr>
          <a:xfrm>
            <a:off x="8270717" y="5330684"/>
            <a:ext cx="3296999" cy="6700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4" name="Google Shape;254;p30"/>
          <p:cNvSpPr txBox="1"/>
          <p:nvPr>
            <p:ph idx="13" type="body"/>
          </p:nvPr>
        </p:nvSpPr>
        <p:spPr>
          <a:xfrm>
            <a:off x="8270717" y="5045588"/>
            <a:ext cx="3296998" cy="2159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5" name="Google Shape;255;p30"/>
          <p:cNvSpPr txBox="1"/>
          <p:nvPr/>
        </p:nvSpPr>
        <p:spPr>
          <a:xfrm>
            <a:off x="117304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56" name="Google Shape;256;p30"/>
          <p:cNvSpPr txBox="1"/>
          <p:nvPr/>
        </p:nvSpPr>
        <p:spPr>
          <a:xfrm>
            <a:off x="91846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IROBOT CONFIDENTIAL 2021  |  </a:t>
            </a:r>
            <a:endParaRPr b="1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- Table">
  <p:cSld name="Simple - Table">
    <p:bg>
      <p:bgPr>
        <a:solidFill>
          <a:schemeClr val="lt1">
            <a:alpha val="24705"/>
          </a:schemeClr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1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31"/>
          <p:cNvSpPr txBox="1"/>
          <p:nvPr>
            <p:ph idx="1" type="body"/>
          </p:nvPr>
        </p:nvSpPr>
        <p:spPr>
          <a:xfrm>
            <a:off x="1431075" y="898931"/>
            <a:ext cx="10146408" cy="107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260" name="Google Shape;260;p31"/>
          <p:cNvGrpSpPr/>
          <p:nvPr/>
        </p:nvGrpSpPr>
        <p:grpSpPr>
          <a:xfrm>
            <a:off x="799937" y="857250"/>
            <a:ext cx="421578" cy="430010"/>
            <a:chOff x="663082" y="672440"/>
            <a:chExt cx="421578" cy="430010"/>
          </a:xfrm>
        </p:grpSpPr>
        <p:sp>
          <p:nvSpPr>
            <p:cNvPr id="261" name="Google Shape;261;p31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2" name="Google Shape;262;p3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3" name="Google Shape;263;p31"/>
          <p:cNvSpPr txBox="1"/>
          <p:nvPr/>
        </p:nvSpPr>
        <p:spPr>
          <a:xfrm>
            <a:off x="117304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64" name="Google Shape;264;p31"/>
          <p:cNvSpPr txBox="1"/>
          <p:nvPr/>
        </p:nvSpPr>
        <p:spPr>
          <a:xfrm>
            <a:off x="91846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IROBOT CONFIDENTIAL 2021  |  </a:t>
            </a:r>
            <a:endParaRPr b="1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- Title Only">
  <p:cSld name="Simple - Title Only">
    <p:bg>
      <p:bgPr>
        <a:solidFill>
          <a:schemeClr val="lt1">
            <a:alpha val="24705"/>
          </a:schemeClr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2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32"/>
          <p:cNvSpPr txBox="1"/>
          <p:nvPr>
            <p:ph idx="1" type="body"/>
          </p:nvPr>
        </p:nvSpPr>
        <p:spPr>
          <a:xfrm>
            <a:off x="1431075" y="898931"/>
            <a:ext cx="10146408" cy="107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268" name="Google Shape;268;p32"/>
          <p:cNvGrpSpPr/>
          <p:nvPr/>
        </p:nvGrpSpPr>
        <p:grpSpPr>
          <a:xfrm>
            <a:off x="799937" y="857250"/>
            <a:ext cx="421578" cy="430010"/>
            <a:chOff x="663082" y="672440"/>
            <a:chExt cx="421578" cy="430010"/>
          </a:xfrm>
        </p:grpSpPr>
        <p:sp>
          <p:nvSpPr>
            <p:cNvPr id="269" name="Google Shape;269;p32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0" name="Google Shape;270;p3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1" name="Google Shape;271;p32"/>
          <p:cNvSpPr txBox="1"/>
          <p:nvPr/>
        </p:nvSpPr>
        <p:spPr>
          <a:xfrm>
            <a:off x="117304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72" name="Google Shape;272;p32"/>
          <p:cNvSpPr txBox="1"/>
          <p:nvPr/>
        </p:nvSpPr>
        <p:spPr>
          <a:xfrm>
            <a:off x="91846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IROBOT CONFIDENTIAL 2021  |  </a:t>
            </a:r>
            <a:endParaRPr b="1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line - 1">
  <p:cSld name="Section Headline - 1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3"/>
          <p:cNvSpPr/>
          <p:nvPr/>
        </p:nvSpPr>
        <p:spPr>
          <a:xfrm>
            <a:off x="0" y="3681866"/>
            <a:ext cx="12192000" cy="317613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33"/>
          <p:cNvSpPr txBox="1"/>
          <p:nvPr>
            <p:ph idx="1" type="body"/>
          </p:nvPr>
        </p:nvSpPr>
        <p:spPr>
          <a:xfrm>
            <a:off x="-446531" y="2933811"/>
            <a:ext cx="13311188" cy="2509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3000"/>
              <a:buNone/>
              <a:defRPr b="1" i="0" sz="230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76" name="Google Shape;276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806" y="0"/>
            <a:ext cx="12213612" cy="36818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7" name="Google Shape;277;p33"/>
          <p:cNvGrpSpPr/>
          <p:nvPr/>
        </p:nvGrpSpPr>
        <p:grpSpPr>
          <a:xfrm>
            <a:off x="5857491" y="5975344"/>
            <a:ext cx="477018" cy="486559"/>
            <a:chOff x="663082" y="672440"/>
            <a:chExt cx="421578" cy="430010"/>
          </a:xfrm>
        </p:grpSpPr>
        <p:sp>
          <p:nvSpPr>
            <p:cNvPr id="278" name="Google Shape;278;p33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9" name="Google Shape;279;p3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0" name="Google Shape;280;p33"/>
          <p:cNvSpPr/>
          <p:nvPr/>
        </p:nvSpPr>
        <p:spPr>
          <a:xfrm>
            <a:off x="0" y="-1"/>
            <a:ext cx="12191999" cy="3682052"/>
          </a:xfrm>
          <a:prstGeom prst="rect">
            <a:avLst/>
          </a:prstGeom>
          <a:solidFill>
            <a:schemeClr val="accent5">
              <a:alpha val="26666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33"/>
          <p:cNvSpPr txBox="1"/>
          <p:nvPr>
            <p:ph idx="2" type="body"/>
          </p:nvPr>
        </p:nvSpPr>
        <p:spPr>
          <a:xfrm>
            <a:off x="549087" y="3455894"/>
            <a:ext cx="11093825" cy="5844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7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i="0" sz="6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line - 2">
  <p:cSld name="Section Headline - 2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4"/>
          <p:cNvSpPr/>
          <p:nvPr/>
        </p:nvSpPr>
        <p:spPr>
          <a:xfrm>
            <a:off x="0" y="3681866"/>
            <a:ext cx="12192000" cy="31761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34"/>
          <p:cNvSpPr txBox="1"/>
          <p:nvPr>
            <p:ph idx="1" type="body"/>
          </p:nvPr>
        </p:nvSpPr>
        <p:spPr>
          <a:xfrm>
            <a:off x="-446531" y="2933811"/>
            <a:ext cx="13311188" cy="2509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3000"/>
              <a:buNone/>
              <a:defRPr b="1" i="0" sz="230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85" name="Google Shape;285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1999" cy="3681866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4"/>
          <p:cNvSpPr/>
          <p:nvPr/>
        </p:nvSpPr>
        <p:spPr>
          <a:xfrm>
            <a:off x="-4109" y="1"/>
            <a:ext cx="12191999" cy="3681866"/>
          </a:xfrm>
          <a:prstGeom prst="rect">
            <a:avLst/>
          </a:prstGeom>
          <a:solidFill>
            <a:srgbClr val="4E5869">
              <a:alpha val="2666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7" name="Google Shape;287;p34"/>
          <p:cNvGrpSpPr/>
          <p:nvPr/>
        </p:nvGrpSpPr>
        <p:grpSpPr>
          <a:xfrm>
            <a:off x="5857491" y="5975344"/>
            <a:ext cx="477018" cy="486559"/>
            <a:chOff x="663082" y="672440"/>
            <a:chExt cx="421578" cy="430010"/>
          </a:xfrm>
        </p:grpSpPr>
        <p:sp>
          <p:nvSpPr>
            <p:cNvPr id="288" name="Google Shape;288;p34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9" name="Google Shape;289;p3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0" name="Google Shape;290;p34"/>
          <p:cNvSpPr txBox="1"/>
          <p:nvPr>
            <p:ph idx="2" type="body"/>
          </p:nvPr>
        </p:nvSpPr>
        <p:spPr>
          <a:xfrm>
            <a:off x="549087" y="3455894"/>
            <a:ext cx="11093825" cy="22168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7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i="0" sz="6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line - 3">
  <p:cSld name="Section Headline - 3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5"/>
          <p:cNvSpPr/>
          <p:nvPr/>
        </p:nvSpPr>
        <p:spPr>
          <a:xfrm>
            <a:off x="0" y="3681866"/>
            <a:ext cx="12192000" cy="31761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Google Shape;293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1998" cy="36818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4" name="Google Shape;294;p35"/>
          <p:cNvGrpSpPr/>
          <p:nvPr/>
        </p:nvGrpSpPr>
        <p:grpSpPr>
          <a:xfrm>
            <a:off x="5857491" y="5975344"/>
            <a:ext cx="477018" cy="486559"/>
            <a:chOff x="663082" y="672440"/>
            <a:chExt cx="421578" cy="430010"/>
          </a:xfrm>
        </p:grpSpPr>
        <p:sp>
          <p:nvSpPr>
            <p:cNvPr id="295" name="Google Shape;295;p35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6" name="Google Shape;296;p3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7" name="Google Shape;297;p35"/>
          <p:cNvSpPr/>
          <p:nvPr/>
        </p:nvSpPr>
        <p:spPr>
          <a:xfrm>
            <a:off x="1" y="0"/>
            <a:ext cx="12191999" cy="3681866"/>
          </a:xfrm>
          <a:prstGeom prst="rect">
            <a:avLst/>
          </a:prstGeom>
          <a:solidFill>
            <a:srgbClr val="4E5869">
              <a:alpha val="2666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35"/>
          <p:cNvSpPr txBox="1"/>
          <p:nvPr>
            <p:ph idx="1" type="body"/>
          </p:nvPr>
        </p:nvSpPr>
        <p:spPr>
          <a:xfrm>
            <a:off x="549087" y="3455894"/>
            <a:ext cx="11093825" cy="22168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7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i="0" sz="6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9" name="Google Shape;299;p35"/>
          <p:cNvSpPr txBox="1"/>
          <p:nvPr>
            <p:ph idx="2" type="body"/>
          </p:nvPr>
        </p:nvSpPr>
        <p:spPr>
          <a:xfrm>
            <a:off x="-446531" y="2933811"/>
            <a:ext cx="13311188" cy="2509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3000"/>
              <a:buNone/>
              <a:defRPr b="1" i="0" sz="230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line - 4">
  <p:cSld name="Section Headline - 4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6"/>
          <p:cNvSpPr/>
          <p:nvPr/>
        </p:nvSpPr>
        <p:spPr>
          <a:xfrm>
            <a:off x="0" y="3681866"/>
            <a:ext cx="12192000" cy="317613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2" name="Google Shape;302;p36"/>
          <p:cNvGrpSpPr/>
          <p:nvPr/>
        </p:nvGrpSpPr>
        <p:grpSpPr>
          <a:xfrm>
            <a:off x="5857491" y="5975344"/>
            <a:ext cx="477018" cy="486559"/>
            <a:chOff x="663082" y="672440"/>
            <a:chExt cx="421578" cy="430010"/>
          </a:xfrm>
        </p:grpSpPr>
        <p:sp>
          <p:nvSpPr>
            <p:cNvPr id="303" name="Google Shape;303;p36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4" name="Google Shape;304;p3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5" name="Google Shape;30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93" y="0"/>
            <a:ext cx="12176848" cy="3681866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6"/>
          <p:cNvSpPr/>
          <p:nvPr/>
        </p:nvSpPr>
        <p:spPr>
          <a:xfrm>
            <a:off x="1" y="7436"/>
            <a:ext cx="12191999" cy="3674430"/>
          </a:xfrm>
          <a:prstGeom prst="rect">
            <a:avLst/>
          </a:prstGeom>
          <a:solidFill>
            <a:srgbClr val="3F3F3F">
              <a:alpha val="2666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36"/>
          <p:cNvSpPr txBox="1"/>
          <p:nvPr>
            <p:ph idx="1" type="body"/>
          </p:nvPr>
        </p:nvSpPr>
        <p:spPr>
          <a:xfrm>
            <a:off x="549087" y="3455894"/>
            <a:ext cx="11093825" cy="22168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7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i="0" sz="6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8" name="Google Shape;308;p36"/>
          <p:cNvSpPr txBox="1"/>
          <p:nvPr>
            <p:ph idx="2" type="body"/>
          </p:nvPr>
        </p:nvSpPr>
        <p:spPr>
          <a:xfrm>
            <a:off x="-446531" y="2933811"/>
            <a:ext cx="13311188" cy="2509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3000"/>
              <a:buNone/>
              <a:defRPr b="1" i="0" sz="230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line - 5">
  <p:cSld name="Section Headline - 5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7"/>
          <p:cNvSpPr/>
          <p:nvPr/>
        </p:nvSpPr>
        <p:spPr>
          <a:xfrm>
            <a:off x="0" y="3683834"/>
            <a:ext cx="12192000" cy="31761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37"/>
          <p:cNvSpPr txBox="1"/>
          <p:nvPr>
            <p:ph idx="1" type="body"/>
          </p:nvPr>
        </p:nvSpPr>
        <p:spPr>
          <a:xfrm>
            <a:off x="-446531" y="2933811"/>
            <a:ext cx="13311188" cy="2509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3000"/>
              <a:buNone/>
              <a:defRPr b="1" i="0" sz="230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12" name="Google Shape;312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0"/>
            <a:ext cx="12192690" cy="3683834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7"/>
          <p:cNvSpPr/>
          <p:nvPr/>
        </p:nvSpPr>
        <p:spPr>
          <a:xfrm>
            <a:off x="-1" y="0"/>
            <a:ext cx="12191999" cy="3683834"/>
          </a:xfrm>
          <a:prstGeom prst="rect">
            <a:avLst/>
          </a:prstGeom>
          <a:solidFill>
            <a:srgbClr val="4E5869">
              <a:alpha val="2666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4" name="Google Shape;314;p37"/>
          <p:cNvGrpSpPr/>
          <p:nvPr/>
        </p:nvGrpSpPr>
        <p:grpSpPr>
          <a:xfrm>
            <a:off x="5857491" y="5975344"/>
            <a:ext cx="477018" cy="486559"/>
            <a:chOff x="663082" y="672440"/>
            <a:chExt cx="421578" cy="430010"/>
          </a:xfrm>
        </p:grpSpPr>
        <p:sp>
          <p:nvSpPr>
            <p:cNvPr id="315" name="Google Shape;315;p37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6" name="Google Shape;316;p3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7" name="Google Shape;317;p37"/>
          <p:cNvSpPr txBox="1"/>
          <p:nvPr>
            <p:ph idx="2" type="body"/>
          </p:nvPr>
        </p:nvSpPr>
        <p:spPr>
          <a:xfrm>
            <a:off x="549087" y="3455894"/>
            <a:ext cx="11093825" cy="22168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7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i="0" sz="6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- Section Headline - 1 ">
  <p:cSld name="Simple - Section Headline - 1 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8"/>
          <p:cNvSpPr/>
          <p:nvPr/>
        </p:nvSpPr>
        <p:spPr>
          <a:xfrm>
            <a:off x="0" y="3681866"/>
            <a:ext cx="12192000" cy="317613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806" y="0"/>
            <a:ext cx="12213612" cy="36818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1" name="Google Shape;321;p38"/>
          <p:cNvGrpSpPr/>
          <p:nvPr/>
        </p:nvGrpSpPr>
        <p:grpSpPr>
          <a:xfrm>
            <a:off x="5857491" y="5975344"/>
            <a:ext cx="477018" cy="486559"/>
            <a:chOff x="663082" y="672440"/>
            <a:chExt cx="421578" cy="430010"/>
          </a:xfrm>
        </p:grpSpPr>
        <p:sp>
          <p:nvSpPr>
            <p:cNvPr id="322" name="Google Shape;322;p38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3" name="Google Shape;323;p3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4" name="Google Shape;324;p38"/>
          <p:cNvSpPr/>
          <p:nvPr/>
        </p:nvSpPr>
        <p:spPr>
          <a:xfrm>
            <a:off x="0" y="-1"/>
            <a:ext cx="12191999" cy="3682052"/>
          </a:xfrm>
          <a:prstGeom prst="rect">
            <a:avLst/>
          </a:prstGeom>
          <a:solidFill>
            <a:schemeClr val="accent5">
              <a:alpha val="26666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38"/>
          <p:cNvSpPr txBox="1"/>
          <p:nvPr>
            <p:ph idx="1" type="body"/>
          </p:nvPr>
        </p:nvSpPr>
        <p:spPr>
          <a:xfrm>
            <a:off x="549087" y="3455894"/>
            <a:ext cx="11093825" cy="22168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7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i="0" sz="6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- Section Headline - 2">
  <p:cSld name="Simple - Section Headline - 2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9"/>
          <p:cNvSpPr/>
          <p:nvPr/>
        </p:nvSpPr>
        <p:spPr>
          <a:xfrm>
            <a:off x="0" y="3681866"/>
            <a:ext cx="12192000" cy="31761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1999" cy="3681866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9"/>
          <p:cNvSpPr/>
          <p:nvPr/>
        </p:nvSpPr>
        <p:spPr>
          <a:xfrm>
            <a:off x="-4109" y="1"/>
            <a:ext cx="12191999" cy="3681866"/>
          </a:xfrm>
          <a:prstGeom prst="rect">
            <a:avLst/>
          </a:prstGeom>
          <a:solidFill>
            <a:srgbClr val="4E5869">
              <a:alpha val="2666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0" name="Google Shape;330;p39"/>
          <p:cNvGrpSpPr/>
          <p:nvPr/>
        </p:nvGrpSpPr>
        <p:grpSpPr>
          <a:xfrm>
            <a:off x="5857491" y="5975344"/>
            <a:ext cx="477018" cy="486559"/>
            <a:chOff x="663082" y="672440"/>
            <a:chExt cx="421578" cy="430010"/>
          </a:xfrm>
        </p:grpSpPr>
        <p:sp>
          <p:nvSpPr>
            <p:cNvPr id="331" name="Google Shape;331;p39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2" name="Google Shape;332;p3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3" name="Google Shape;333;p39"/>
          <p:cNvSpPr txBox="1"/>
          <p:nvPr>
            <p:ph idx="1" type="body"/>
          </p:nvPr>
        </p:nvSpPr>
        <p:spPr>
          <a:xfrm>
            <a:off x="549087" y="3455894"/>
            <a:ext cx="11093825" cy="22168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7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i="0" sz="6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- 1">
  <p:cSld name="Cover Slide - 1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"/>
          <p:cNvSpPr/>
          <p:nvPr/>
        </p:nvSpPr>
        <p:spPr>
          <a:xfrm>
            <a:off x="5755341" y="0"/>
            <a:ext cx="643666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" name="Google Shape;38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376518" y="1"/>
            <a:ext cx="537882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13"/>
          <p:cNvSpPr/>
          <p:nvPr/>
        </p:nvSpPr>
        <p:spPr>
          <a:xfrm>
            <a:off x="6566083" y="0"/>
            <a:ext cx="51920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3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13"/>
          <p:cNvSpPr/>
          <p:nvPr/>
        </p:nvSpPr>
        <p:spPr>
          <a:xfrm>
            <a:off x="5755341" y="0"/>
            <a:ext cx="810742" cy="6858000"/>
          </a:xfrm>
          <a:prstGeom prst="rect">
            <a:avLst/>
          </a:prstGeom>
          <a:solidFill>
            <a:schemeClr val="lt2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4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69075" y="3585016"/>
            <a:ext cx="3200400" cy="3272984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13"/>
          <p:cNvSpPr/>
          <p:nvPr/>
        </p:nvSpPr>
        <p:spPr>
          <a:xfrm>
            <a:off x="373526" y="0"/>
            <a:ext cx="5378822" cy="6858000"/>
          </a:xfrm>
          <a:prstGeom prst="rect">
            <a:avLst/>
          </a:prstGeom>
          <a:solidFill>
            <a:srgbClr val="7D7355">
              <a:alpha val="2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13"/>
          <p:cNvSpPr txBox="1"/>
          <p:nvPr>
            <p:ph idx="1" type="body"/>
          </p:nvPr>
        </p:nvSpPr>
        <p:spPr>
          <a:xfrm>
            <a:off x="3572237" y="2943087"/>
            <a:ext cx="7751978" cy="22168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7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i="0" sz="6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45" name="Google Shape;45;p13"/>
          <p:cNvGrpSpPr/>
          <p:nvPr/>
        </p:nvGrpSpPr>
        <p:grpSpPr>
          <a:xfrm>
            <a:off x="7074237" y="888830"/>
            <a:ext cx="749497" cy="764488"/>
            <a:chOff x="663082" y="672440"/>
            <a:chExt cx="421578" cy="430010"/>
          </a:xfrm>
        </p:grpSpPr>
        <p:sp>
          <p:nvSpPr>
            <p:cNvPr id="46" name="Google Shape;46;p13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" name="Google Shape;47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- Section Headline - 3">
  <p:cSld name="Simple - Section Headline - 3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0"/>
          <p:cNvSpPr/>
          <p:nvPr/>
        </p:nvSpPr>
        <p:spPr>
          <a:xfrm>
            <a:off x="0" y="3681866"/>
            <a:ext cx="12192000" cy="31761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1998" cy="36818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7" name="Google Shape;337;p40"/>
          <p:cNvGrpSpPr/>
          <p:nvPr/>
        </p:nvGrpSpPr>
        <p:grpSpPr>
          <a:xfrm>
            <a:off x="5857491" y="5975344"/>
            <a:ext cx="477018" cy="486559"/>
            <a:chOff x="663082" y="672440"/>
            <a:chExt cx="421578" cy="430010"/>
          </a:xfrm>
        </p:grpSpPr>
        <p:sp>
          <p:nvSpPr>
            <p:cNvPr id="338" name="Google Shape;338;p40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9" name="Google Shape;339;p4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0" name="Google Shape;340;p40"/>
          <p:cNvSpPr/>
          <p:nvPr/>
        </p:nvSpPr>
        <p:spPr>
          <a:xfrm>
            <a:off x="1" y="0"/>
            <a:ext cx="12191999" cy="3681866"/>
          </a:xfrm>
          <a:prstGeom prst="rect">
            <a:avLst/>
          </a:prstGeom>
          <a:solidFill>
            <a:srgbClr val="4E5869">
              <a:alpha val="2666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40"/>
          <p:cNvSpPr txBox="1"/>
          <p:nvPr>
            <p:ph idx="1" type="body"/>
          </p:nvPr>
        </p:nvSpPr>
        <p:spPr>
          <a:xfrm>
            <a:off x="549087" y="3455894"/>
            <a:ext cx="11093825" cy="22168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7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i="0" sz="6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- Section Headline - 4 ">
  <p:cSld name="Simple - Section Headline - 4 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1"/>
          <p:cNvSpPr/>
          <p:nvPr/>
        </p:nvSpPr>
        <p:spPr>
          <a:xfrm>
            <a:off x="0" y="3681866"/>
            <a:ext cx="12192000" cy="317613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4" name="Google Shape;344;p41"/>
          <p:cNvGrpSpPr/>
          <p:nvPr/>
        </p:nvGrpSpPr>
        <p:grpSpPr>
          <a:xfrm>
            <a:off x="5857491" y="5975344"/>
            <a:ext cx="477018" cy="486559"/>
            <a:chOff x="663082" y="672440"/>
            <a:chExt cx="421578" cy="430010"/>
          </a:xfrm>
        </p:grpSpPr>
        <p:sp>
          <p:nvSpPr>
            <p:cNvPr id="345" name="Google Shape;345;p41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6" name="Google Shape;346;p4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7" name="Google Shape;34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93" y="0"/>
            <a:ext cx="12176848" cy="3681866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1"/>
          <p:cNvSpPr/>
          <p:nvPr/>
        </p:nvSpPr>
        <p:spPr>
          <a:xfrm>
            <a:off x="1" y="7436"/>
            <a:ext cx="12191999" cy="3674430"/>
          </a:xfrm>
          <a:prstGeom prst="rect">
            <a:avLst/>
          </a:prstGeom>
          <a:solidFill>
            <a:srgbClr val="3F3F3F">
              <a:alpha val="2666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41"/>
          <p:cNvSpPr txBox="1"/>
          <p:nvPr>
            <p:ph idx="1" type="body"/>
          </p:nvPr>
        </p:nvSpPr>
        <p:spPr>
          <a:xfrm>
            <a:off x="549087" y="3455894"/>
            <a:ext cx="11093825" cy="22168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7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i="0" sz="6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- Section Headline - 5">
  <p:cSld name="Simple - Section Headline - 5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2"/>
          <p:cNvSpPr/>
          <p:nvPr/>
        </p:nvSpPr>
        <p:spPr>
          <a:xfrm>
            <a:off x="0" y="3683834"/>
            <a:ext cx="12192000" cy="31761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2" name="Google Shape;352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0"/>
            <a:ext cx="12192690" cy="3683834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2"/>
          <p:cNvSpPr/>
          <p:nvPr/>
        </p:nvSpPr>
        <p:spPr>
          <a:xfrm>
            <a:off x="-1" y="0"/>
            <a:ext cx="12191999" cy="3683834"/>
          </a:xfrm>
          <a:prstGeom prst="rect">
            <a:avLst/>
          </a:prstGeom>
          <a:solidFill>
            <a:srgbClr val="4E5869">
              <a:alpha val="2666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4" name="Google Shape;354;p42"/>
          <p:cNvGrpSpPr/>
          <p:nvPr/>
        </p:nvGrpSpPr>
        <p:grpSpPr>
          <a:xfrm>
            <a:off x="5857491" y="5975344"/>
            <a:ext cx="477018" cy="486559"/>
            <a:chOff x="663082" y="672440"/>
            <a:chExt cx="421578" cy="430010"/>
          </a:xfrm>
        </p:grpSpPr>
        <p:sp>
          <p:nvSpPr>
            <p:cNvPr id="355" name="Google Shape;355;p42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6" name="Google Shape;356;p4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7" name="Google Shape;357;p42"/>
          <p:cNvSpPr txBox="1"/>
          <p:nvPr>
            <p:ph idx="1" type="body"/>
          </p:nvPr>
        </p:nvSpPr>
        <p:spPr>
          <a:xfrm>
            <a:off x="549087" y="3455894"/>
            <a:ext cx="11093825" cy="22168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7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i="0" sz="6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- Content with Imagery - A">
  <p:cSld name="Simple - Content with Imagery - A">
    <p:bg>
      <p:bgPr>
        <a:solidFill>
          <a:schemeClr val="lt1">
            <a:alpha val="24705"/>
          </a:schemeClr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43"/>
          <p:cNvGrpSpPr/>
          <p:nvPr/>
        </p:nvGrpSpPr>
        <p:grpSpPr>
          <a:xfrm>
            <a:off x="799937" y="857250"/>
            <a:ext cx="421578" cy="430010"/>
            <a:chOff x="663082" y="672440"/>
            <a:chExt cx="421578" cy="430010"/>
          </a:xfrm>
        </p:grpSpPr>
        <p:sp>
          <p:nvSpPr>
            <p:cNvPr id="360" name="Google Shape;360;p43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1" name="Google Shape;361;p4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2" name="Google Shape;362;p43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43"/>
          <p:cNvSpPr/>
          <p:nvPr/>
        </p:nvSpPr>
        <p:spPr>
          <a:xfrm>
            <a:off x="6305552" y="0"/>
            <a:ext cx="3166523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43"/>
          <p:cNvSpPr/>
          <p:nvPr/>
        </p:nvSpPr>
        <p:spPr>
          <a:xfrm>
            <a:off x="6305552" y="3429000"/>
            <a:ext cx="3166523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43"/>
          <p:cNvSpPr/>
          <p:nvPr/>
        </p:nvSpPr>
        <p:spPr>
          <a:xfrm>
            <a:off x="9472075" y="0"/>
            <a:ext cx="27199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6" name="Google Shape;366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472074" y="0"/>
            <a:ext cx="2736947" cy="687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05552" y="2250"/>
            <a:ext cx="3183543" cy="343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20189" y="3741867"/>
            <a:ext cx="2793134" cy="31138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lobal.iRobot.com" id="369" name="Google Shape;369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02499" y="5285543"/>
            <a:ext cx="1182761" cy="270174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3"/>
          <p:cNvSpPr txBox="1"/>
          <p:nvPr>
            <p:ph idx="1" type="body"/>
          </p:nvPr>
        </p:nvSpPr>
        <p:spPr>
          <a:xfrm>
            <a:off x="841139" y="2037849"/>
            <a:ext cx="5045310" cy="15515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1" name="Google Shape;371;p43"/>
          <p:cNvSpPr txBox="1"/>
          <p:nvPr>
            <p:ph idx="2" type="body"/>
          </p:nvPr>
        </p:nvSpPr>
        <p:spPr>
          <a:xfrm>
            <a:off x="841139" y="4240260"/>
            <a:ext cx="5045310" cy="180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2" name="Google Shape;372;p43"/>
          <p:cNvSpPr txBox="1"/>
          <p:nvPr>
            <p:ph idx="3" type="body"/>
          </p:nvPr>
        </p:nvSpPr>
        <p:spPr>
          <a:xfrm>
            <a:off x="841138" y="3612602"/>
            <a:ext cx="5045310" cy="49596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3" name="Google Shape;373;p43"/>
          <p:cNvSpPr/>
          <p:nvPr/>
        </p:nvSpPr>
        <p:spPr>
          <a:xfrm>
            <a:off x="9472073" y="0"/>
            <a:ext cx="2717367" cy="6858000"/>
          </a:xfrm>
          <a:prstGeom prst="rect">
            <a:avLst/>
          </a:prstGeom>
          <a:solidFill>
            <a:srgbClr val="7D7355">
              <a:alpha val="2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43"/>
          <p:cNvSpPr txBox="1"/>
          <p:nvPr>
            <p:ph idx="4" type="body"/>
          </p:nvPr>
        </p:nvSpPr>
        <p:spPr>
          <a:xfrm>
            <a:off x="1431075" y="898931"/>
            <a:ext cx="4455374" cy="107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5" name="Google Shape;375;p43"/>
          <p:cNvSpPr txBox="1"/>
          <p:nvPr/>
        </p:nvSpPr>
        <p:spPr>
          <a:xfrm>
            <a:off x="57868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76" name="Google Shape;376;p43"/>
          <p:cNvSpPr txBox="1"/>
          <p:nvPr/>
        </p:nvSpPr>
        <p:spPr>
          <a:xfrm>
            <a:off x="32410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IROBOT CONFIDENTIAL 2021  |  </a:t>
            </a:r>
            <a:endParaRPr b="1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- Content with Imagery - B">
  <p:cSld name="Simple - Content with Imagery - B">
    <p:bg>
      <p:bgPr>
        <a:solidFill>
          <a:schemeClr val="lt1">
            <a:alpha val="24705"/>
          </a:schemeClr>
        </a:soli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09869" y="0"/>
            <a:ext cx="3159644" cy="4445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9" name="Google Shape;379;p44"/>
          <p:cNvGrpSpPr/>
          <p:nvPr/>
        </p:nvGrpSpPr>
        <p:grpSpPr>
          <a:xfrm>
            <a:off x="799937" y="857250"/>
            <a:ext cx="421578" cy="430010"/>
            <a:chOff x="663082" y="672440"/>
            <a:chExt cx="421578" cy="430010"/>
          </a:xfrm>
        </p:grpSpPr>
        <p:sp>
          <p:nvSpPr>
            <p:cNvPr id="380" name="Google Shape;380;p44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81" name="Google Shape;381;p4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2" name="Google Shape;382;p44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44"/>
          <p:cNvSpPr/>
          <p:nvPr/>
        </p:nvSpPr>
        <p:spPr>
          <a:xfrm>
            <a:off x="9472074" y="0"/>
            <a:ext cx="2719926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44"/>
          <p:cNvSpPr txBox="1"/>
          <p:nvPr>
            <p:ph idx="1" type="body"/>
          </p:nvPr>
        </p:nvSpPr>
        <p:spPr>
          <a:xfrm>
            <a:off x="841139" y="2037849"/>
            <a:ext cx="5045310" cy="15515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5" name="Google Shape;385;p44"/>
          <p:cNvSpPr txBox="1"/>
          <p:nvPr>
            <p:ph idx="2" type="body"/>
          </p:nvPr>
        </p:nvSpPr>
        <p:spPr>
          <a:xfrm>
            <a:off x="841139" y="4240260"/>
            <a:ext cx="5045310" cy="180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6" name="Google Shape;386;p44"/>
          <p:cNvSpPr txBox="1"/>
          <p:nvPr>
            <p:ph idx="3" type="body"/>
          </p:nvPr>
        </p:nvSpPr>
        <p:spPr>
          <a:xfrm>
            <a:off x="841138" y="3612602"/>
            <a:ext cx="5045310" cy="49596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7" name="Google Shape;387;p44"/>
          <p:cNvSpPr/>
          <p:nvPr/>
        </p:nvSpPr>
        <p:spPr>
          <a:xfrm>
            <a:off x="9472074" y="2400300"/>
            <a:ext cx="2719926" cy="4457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" name="Google Shape;388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9472074" y="0"/>
            <a:ext cx="2719926" cy="24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4"/>
          <p:cNvSpPr/>
          <p:nvPr/>
        </p:nvSpPr>
        <p:spPr>
          <a:xfrm>
            <a:off x="6305548" y="4445000"/>
            <a:ext cx="3166524" cy="2413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0" name="Google Shape;390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24072" y="4445000"/>
            <a:ext cx="3048000" cy="241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4"/>
          <p:cNvSpPr/>
          <p:nvPr/>
        </p:nvSpPr>
        <p:spPr>
          <a:xfrm>
            <a:off x="9469513" y="0"/>
            <a:ext cx="2717367" cy="2400300"/>
          </a:xfrm>
          <a:prstGeom prst="rect">
            <a:avLst/>
          </a:prstGeom>
          <a:solidFill>
            <a:srgbClr val="7D7355">
              <a:alpha val="2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44"/>
          <p:cNvSpPr/>
          <p:nvPr/>
        </p:nvSpPr>
        <p:spPr>
          <a:xfrm>
            <a:off x="6309867" y="0"/>
            <a:ext cx="3159646" cy="4445000"/>
          </a:xfrm>
          <a:prstGeom prst="rect">
            <a:avLst/>
          </a:prstGeom>
          <a:solidFill>
            <a:srgbClr val="7D7355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44"/>
          <p:cNvSpPr txBox="1"/>
          <p:nvPr>
            <p:ph idx="4" type="body"/>
          </p:nvPr>
        </p:nvSpPr>
        <p:spPr>
          <a:xfrm>
            <a:off x="1431075" y="898931"/>
            <a:ext cx="4455374" cy="107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picture containing kitchen appliance&#10;&#10;Description automatically generated" id="394" name="Google Shape;394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06707" y="2433711"/>
            <a:ext cx="2485293" cy="4424289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4"/>
          <p:cNvSpPr txBox="1"/>
          <p:nvPr/>
        </p:nvSpPr>
        <p:spPr>
          <a:xfrm>
            <a:off x="57868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96" name="Google Shape;396;p44"/>
          <p:cNvSpPr txBox="1"/>
          <p:nvPr/>
        </p:nvSpPr>
        <p:spPr>
          <a:xfrm>
            <a:off x="32410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IROBOT CONFIDENTIAL 2021  |  </a:t>
            </a:r>
            <a:endParaRPr b="1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imple - Content with Imagery Placeholder - C">
  <p:cSld name="1_Simple - Content with Imagery Placeholder - C">
    <p:bg>
      <p:bgPr>
        <a:solidFill>
          <a:schemeClr val="lt1">
            <a:alpha val="24705"/>
          </a:schemeClr>
        </a:solid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45"/>
          <p:cNvGrpSpPr/>
          <p:nvPr/>
        </p:nvGrpSpPr>
        <p:grpSpPr>
          <a:xfrm>
            <a:off x="799937" y="857250"/>
            <a:ext cx="421578" cy="430010"/>
            <a:chOff x="663082" y="672440"/>
            <a:chExt cx="421578" cy="430010"/>
          </a:xfrm>
        </p:grpSpPr>
        <p:sp>
          <p:nvSpPr>
            <p:cNvPr id="399" name="Google Shape;399;p45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0" name="Google Shape;400;p4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1" name="Google Shape;401;p45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45"/>
          <p:cNvSpPr txBox="1"/>
          <p:nvPr>
            <p:ph idx="1" type="body"/>
          </p:nvPr>
        </p:nvSpPr>
        <p:spPr>
          <a:xfrm>
            <a:off x="841139" y="2037849"/>
            <a:ext cx="5045310" cy="15515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3" name="Google Shape;403;p45"/>
          <p:cNvSpPr txBox="1"/>
          <p:nvPr>
            <p:ph idx="2" type="body"/>
          </p:nvPr>
        </p:nvSpPr>
        <p:spPr>
          <a:xfrm>
            <a:off x="841139" y="4240260"/>
            <a:ext cx="5045310" cy="180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4" name="Google Shape;404;p45"/>
          <p:cNvSpPr txBox="1"/>
          <p:nvPr>
            <p:ph idx="3" type="body"/>
          </p:nvPr>
        </p:nvSpPr>
        <p:spPr>
          <a:xfrm>
            <a:off x="841138" y="3612602"/>
            <a:ext cx="5045310" cy="49596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5" name="Google Shape;405;p45"/>
          <p:cNvSpPr txBox="1"/>
          <p:nvPr>
            <p:ph idx="4" type="body"/>
          </p:nvPr>
        </p:nvSpPr>
        <p:spPr>
          <a:xfrm>
            <a:off x="1431075" y="898931"/>
            <a:ext cx="4455374" cy="107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6" name="Google Shape;406;p45"/>
          <p:cNvSpPr txBox="1"/>
          <p:nvPr/>
        </p:nvSpPr>
        <p:spPr>
          <a:xfrm>
            <a:off x="57868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07" name="Google Shape;407;p45"/>
          <p:cNvSpPr txBox="1"/>
          <p:nvPr/>
        </p:nvSpPr>
        <p:spPr>
          <a:xfrm>
            <a:off x="32410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IROBOT CONFIDENTIAL 2021  |  </a:t>
            </a:r>
            <a:endParaRPr b="1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45"/>
          <p:cNvSpPr/>
          <p:nvPr>
            <p:ph idx="5" type="pic"/>
          </p:nvPr>
        </p:nvSpPr>
        <p:spPr>
          <a:xfrm>
            <a:off x="6289675" y="0"/>
            <a:ext cx="5902325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- Content with Imagery - C">
  <p:cSld name="Simple - Content with Imagery - C">
    <p:bg>
      <p:bgPr>
        <a:solidFill>
          <a:schemeClr val="lt1">
            <a:alpha val="24705"/>
          </a:schemeClr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6"/>
          <p:cNvSpPr/>
          <p:nvPr/>
        </p:nvSpPr>
        <p:spPr>
          <a:xfrm>
            <a:off x="1016803" y="0"/>
            <a:ext cx="2226729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1" name="Google Shape;411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6518" y="0"/>
            <a:ext cx="2593934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2" name="Google Shape;412;p46"/>
          <p:cNvGrpSpPr/>
          <p:nvPr/>
        </p:nvGrpSpPr>
        <p:grpSpPr>
          <a:xfrm>
            <a:off x="3429141" y="857250"/>
            <a:ext cx="421578" cy="430010"/>
            <a:chOff x="663082" y="672440"/>
            <a:chExt cx="421578" cy="430010"/>
          </a:xfrm>
        </p:grpSpPr>
        <p:sp>
          <p:nvSpPr>
            <p:cNvPr id="413" name="Google Shape;413;p46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4" name="Google Shape;414;p4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5" name="Google Shape;415;p46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46"/>
          <p:cNvSpPr txBox="1"/>
          <p:nvPr>
            <p:ph idx="1" type="body"/>
          </p:nvPr>
        </p:nvSpPr>
        <p:spPr>
          <a:xfrm>
            <a:off x="3921141" y="4286440"/>
            <a:ext cx="2322073" cy="180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7" name="Google Shape;417;p46"/>
          <p:cNvSpPr txBox="1"/>
          <p:nvPr>
            <p:ph idx="2" type="body"/>
          </p:nvPr>
        </p:nvSpPr>
        <p:spPr>
          <a:xfrm>
            <a:off x="3934191" y="3462313"/>
            <a:ext cx="2322073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8" name="Google Shape;418;p46"/>
          <p:cNvSpPr txBox="1"/>
          <p:nvPr>
            <p:ph idx="3" type="body"/>
          </p:nvPr>
        </p:nvSpPr>
        <p:spPr>
          <a:xfrm>
            <a:off x="3975394" y="2037849"/>
            <a:ext cx="7712018" cy="12739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9" name="Google Shape;419;p46"/>
          <p:cNvSpPr txBox="1"/>
          <p:nvPr>
            <p:ph idx="4" type="body"/>
          </p:nvPr>
        </p:nvSpPr>
        <p:spPr>
          <a:xfrm>
            <a:off x="6626397" y="4286440"/>
            <a:ext cx="2322073" cy="180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0" name="Google Shape;420;p46"/>
          <p:cNvSpPr txBox="1"/>
          <p:nvPr>
            <p:ph idx="5" type="body"/>
          </p:nvPr>
        </p:nvSpPr>
        <p:spPr>
          <a:xfrm>
            <a:off x="6639447" y="3462313"/>
            <a:ext cx="2322073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1" name="Google Shape;421;p46"/>
          <p:cNvSpPr txBox="1"/>
          <p:nvPr>
            <p:ph idx="6" type="body"/>
          </p:nvPr>
        </p:nvSpPr>
        <p:spPr>
          <a:xfrm>
            <a:off x="9319665" y="4286440"/>
            <a:ext cx="2322073" cy="180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2" name="Google Shape;422;p46"/>
          <p:cNvSpPr txBox="1"/>
          <p:nvPr>
            <p:ph idx="7" type="body"/>
          </p:nvPr>
        </p:nvSpPr>
        <p:spPr>
          <a:xfrm>
            <a:off x="9332715" y="3462313"/>
            <a:ext cx="2322073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23" name="Google Shape;423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6518" y="0"/>
            <a:ext cx="259393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46"/>
          <p:cNvSpPr/>
          <p:nvPr/>
        </p:nvSpPr>
        <p:spPr>
          <a:xfrm>
            <a:off x="369853" y="0"/>
            <a:ext cx="2593934" cy="6858000"/>
          </a:xfrm>
          <a:prstGeom prst="rect">
            <a:avLst/>
          </a:prstGeom>
          <a:solidFill>
            <a:srgbClr val="7D7355">
              <a:alpha val="2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46"/>
          <p:cNvSpPr txBox="1"/>
          <p:nvPr>
            <p:ph idx="8" type="body"/>
          </p:nvPr>
        </p:nvSpPr>
        <p:spPr>
          <a:xfrm>
            <a:off x="3975394" y="898931"/>
            <a:ext cx="7712018" cy="107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6" name="Google Shape;426;p46"/>
          <p:cNvSpPr txBox="1"/>
          <p:nvPr/>
        </p:nvSpPr>
        <p:spPr>
          <a:xfrm>
            <a:off x="117304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27" name="Google Shape;427;p46"/>
          <p:cNvSpPr txBox="1"/>
          <p:nvPr/>
        </p:nvSpPr>
        <p:spPr>
          <a:xfrm>
            <a:off x="91846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IROBOT CONFIDENTIAL 2021  |  </a:t>
            </a:r>
            <a:endParaRPr b="1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- Content with Imagery - D">
  <p:cSld name="Simple - Content with Imagery - D">
    <p:bg>
      <p:bgPr>
        <a:solidFill>
          <a:schemeClr val="lt1">
            <a:alpha val="24705"/>
          </a:schemeClr>
        </a:soli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7"/>
          <p:cNvSpPr/>
          <p:nvPr/>
        </p:nvSpPr>
        <p:spPr>
          <a:xfrm>
            <a:off x="1016803" y="0"/>
            <a:ext cx="2226729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0" name="Google Shape;430;p47"/>
          <p:cNvGrpSpPr/>
          <p:nvPr/>
        </p:nvGrpSpPr>
        <p:grpSpPr>
          <a:xfrm>
            <a:off x="3429141" y="857250"/>
            <a:ext cx="421578" cy="430010"/>
            <a:chOff x="663082" y="672440"/>
            <a:chExt cx="421578" cy="430010"/>
          </a:xfrm>
        </p:grpSpPr>
        <p:sp>
          <p:nvSpPr>
            <p:cNvPr id="431" name="Google Shape;431;p47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32" name="Google Shape;432;p47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3" name="Google Shape;433;p47"/>
          <p:cNvSpPr txBox="1"/>
          <p:nvPr>
            <p:ph idx="1" type="body"/>
          </p:nvPr>
        </p:nvSpPr>
        <p:spPr>
          <a:xfrm>
            <a:off x="3921141" y="4286440"/>
            <a:ext cx="2322073" cy="180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4" name="Google Shape;434;p47"/>
          <p:cNvSpPr txBox="1"/>
          <p:nvPr>
            <p:ph idx="2" type="body"/>
          </p:nvPr>
        </p:nvSpPr>
        <p:spPr>
          <a:xfrm>
            <a:off x="3934191" y="3462313"/>
            <a:ext cx="2322073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5" name="Google Shape;435;p47"/>
          <p:cNvSpPr txBox="1"/>
          <p:nvPr>
            <p:ph idx="3" type="body"/>
          </p:nvPr>
        </p:nvSpPr>
        <p:spPr>
          <a:xfrm>
            <a:off x="3975394" y="2037849"/>
            <a:ext cx="7712018" cy="12739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6" name="Google Shape;436;p47"/>
          <p:cNvSpPr txBox="1"/>
          <p:nvPr>
            <p:ph idx="4" type="body"/>
          </p:nvPr>
        </p:nvSpPr>
        <p:spPr>
          <a:xfrm>
            <a:off x="6626397" y="4286440"/>
            <a:ext cx="2322073" cy="180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7" name="Google Shape;437;p47"/>
          <p:cNvSpPr txBox="1"/>
          <p:nvPr>
            <p:ph idx="5" type="body"/>
          </p:nvPr>
        </p:nvSpPr>
        <p:spPr>
          <a:xfrm>
            <a:off x="6639447" y="3462313"/>
            <a:ext cx="2322073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8" name="Google Shape;438;p47"/>
          <p:cNvSpPr txBox="1"/>
          <p:nvPr>
            <p:ph idx="6" type="body"/>
          </p:nvPr>
        </p:nvSpPr>
        <p:spPr>
          <a:xfrm>
            <a:off x="9319665" y="4286440"/>
            <a:ext cx="2322073" cy="180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9" name="Google Shape;439;p47"/>
          <p:cNvSpPr txBox="1"/>
          <p:nvPr>
            <p:ph idx="7" type="body"/>
          </p:nvPr>
        </p:nvSpPr>
        <p:spPr>
          <a:xfrm>
            <a:off x="9332715" y="3462313"/>
            <a:ext cx="2322073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40" name="Google Shape;440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3772" y="0"/>
            <a:ext cx="259942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47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2" name="Google Shape;442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3772" y="0"/>
            <a:ext cx="259942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47"/>
          <p:cNvSpPr/>
          <p:nvPr/>
        </p:nvSpPr>
        <p:spPr>
          <a:xfrm>
            <a:off x="379264" y="0"/>
            <a:ext cx="2593934" cy="6858000"/>
          </a:xfrm>
          <a:prstGeom prst="rect">
            <a:avLst/>
          </a:prstGeom>
          <a:solidFill>
            <a:srgbClr val="7D7355">
              <a:alpha val="2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47"/>
          <p:cNvSpPr txBox="1"/>
          <p:nvPr>
            <p:ph idx="8" type="body"/>
          </p:nvPr>
        </p:nvSpPr>
        <p:spPr>
          <a:xfrm>
            <a:off x="3975394" y="898931"/>
            <a:ext cx="7712018" cy="107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5" name="Google Shape;445;p47"/>
          <p:cNvSpPr txBox="1"/>
          <p:nvPr/>
        </p:nvSpPr>
        <p:spPr>
          <a:xfrm>
            <a:off x="117304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46" name="Google Shape;446;p47"/>
          <p:cNvSpPr txBox="1"/>
          <p:nvPr/>
        </p:nvSpPr>
        <p:spPr>
          <a:xfrm>
            <a:off x="91846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IROBOT CONFIDENTIAL 2021  |  </a:t>
            </a:r>
            <a:endParaRPr b="1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- Content with Imagery - E">
  <p:cSld name="Simple - Content with Imagery - E">
    <p:bg>
      <p:bgPr>
        <a:solidFill>
          <a:schemeClr val="lt1">
            <a:alpha val="24705"/>
          </a:schemeClr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8"/>
          <p:cNvSpPr/>
          <p:nvPr/>
        </p:nvSpPr>
        <p:spPr>
          <a:xfrm>
            <a:off x="1016803" y="0"/>
            <a:ext cx="2226729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9" name="Google Shape;449;p48"/>
          <p:cNvGrpSpPr/>
          <p:nvPr/>
        </p:nvGrpSpPr>
        <p:grpSpPr>
          <a:xfrm>
            <a:off x="3429141" y="857250"/>
            <a:ext cx="421578" cy="430010"/>
            <a:chOff x="663082" y="672440"/>
            <a:chExt cx="421578" cy="430010"/>
          </a:xfrm>
        </p:grpSpPr>
        <p:sp>
          <p:nvSpPr>
            <p:cNvPr id="450" name="Google Shape;450;p48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51" name="Google Shape;451;p4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2" name="Google Shape;452;p48"/>
          <p:cNvSpPr txBox="1"/>
          <p:nvPr>
            <p:ph idx="1" type="body"/>
          </p:nvPr>
        </p:nvSpPr>
        <p:spPr>
          <a:xfrm>
            <a:off x="3921141" y="4286440"/>
            <a:ext cx="2322073" cy="180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3" name="Google Shape;453;p48"/>
          <p:cNvSpPr txBox="1"/>
          <p:nvPr>
            <p:ph idx="2" type="body"/>
          </p:nvPr>
        </p:nvSpPr>
        <p:spPr>
          <a:xfrm>
            <a:off x="3934191" y="3462313"/>
            <a:ext cx="2322073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4" name="Google Shape;454;p48"/>
          <p:cNvSpPr txBox="1"/>
          <p:nvPr>
            <p:ph idx="3" type="body"/>
          </p:nvPr>
        </p:nvSpPr>
        <p:spPr>
          <a:xfrm>
            <a:off x="3975394" y="2037849"/>
            <a:ext cx="7712018" cy="12739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5" name="Google Shape;455;p48"/>
          <p:cNvSpPr txBox="1"/>
          <p:nvPr>
            <p:ph idx="4" type="body"/>
          </p:nvPr>
        </p:nvSpPr>
        <p:spPr>
          <a:xfrm>
            <a:off x="6626397" y="4286440"/>
            <a:ext cx="2322073" cy="180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6" name="Google Shape;456;p48"/>
          <p:cNvSpPr txBox="1"/>
          <p:nvPr>
            <p:ph idx="5" type="body"/>
          </p:nvPr>
        </p:nvSpPr>
        <p:spPr>
          <a:xfrm>
            <a:off x="6639447" y="3462313"/>
            <a:ext cx="2322073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7" name="Google Shape;457;p48"/>
          <p:cNvSpPr txBox="1"/>
          <p:nvPr>
            <p:ph idx="6" type="body"/>
          </p:nvPr>
        </p:nvSpPr>
        <p:spPr>
          <a:xfrm>
            <a:off x="9319665" y="4286440"/>
            <a:ext cx="2322073" cy="180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8" name="Google Shape;458;p48"/>
          <p:cNvSpPr txBox="1"/>
          <p:nvPr>
            <p:ph idx="7" type="body"/>
          </p:nvPr>
        </p:nvSpPr>
        <p:spPr>
          <a:xfrm>
            <a:off x="9332715" y="3462313"/>
            <a:ext cx="2322073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59" name="Google Shape;45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896" y="0"/>
            <a:ext cx="25738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8"/>
          <p:cNvSpPr/>
          <p:nvPr/>
        </p:nvSpPr>
        <p:spPr>
          <a:xfrm>
            <a:off x="376518" y="0"/>
            <a:ext cx="2573840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48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48"/>
          <p:cNvSpPr txBox="1"/>
          <p:nvPr>
            <p:ph idx="8" type="body"/>
          </p:nvPr>
        </p:nvSpPr>
        <p:spPr>
          <a:xfrm>
            <a:off x="3975394" y="898931"/>
            <a:ext cx="7712018" cy="107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3" name="Google Shape;463;p48"/>
          <p:cNvSpPr txBox="1"/>
          <p:nvPr/>
        </p:nvSpPr>
        <p:spPr>
          <a:xfrm>
            <a:off x="117304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64" name="Google Shape;464;p48"/>
          <p:cNvSpPr txBox="1"/>
          <p:nvPr/>
        </p:nvSpPr>
        <p:spPr>
          <a:xfrm>
            <a:off x="91846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IROBOT CONFIDENTIAL 2021  |  </a:t>
            </a:r>
            <a:endParaRPr b="1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imple - Content with Imagery Placeholder 2">
  <p:cSld name="1_Simple - Content with Imagery Placeholder 2">
    <p:bg>
      <p:bgPr>
        <a:solidFill>
          <a:schemeClr val="lt1">
            <a:alpha val="24705"/>
          </a:schemeClr>
        </a:solid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9"/>
          <p:cNvSpPr/>
          <p:nvPr/>
        </p:nvSpPr>
        <p:spPr>
          <a:xfrm>
            <a:off x="368969" y="0"/>
            <a:ext cx="2874564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7" name="Google Shape;467;p49"/>
          <p:cNvGrpSpPr/>
          <p:nvPr/>
        </p:nvGrpSpPr>
        <p:grpSpPr>
          <a:xfrm>
            <a:off x="3429141" y="857250"/>
            <a:ext cx="421578" cy="430010"/>
            <a:chOff x="663082" y="672440"/>
            <a:chExt cx="421578" cy="430010"/>
          </a:xfrm>
        </p:grpSpPr>
        <p:sp>
          <p:nvSpPr>
            <p:cNvPr id="468" name="Google Shape;468;p49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69" name="Google Shape;469;p4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0" name="Google Shape;470;p49"/>
          <p:cNvSpPr txBox="1"/>
          <p:nvPr>
            <p:ph idx="1" type="body"/>
          </p:nvPr>
        </p:nvSpPr>
        <p:spPr>
          <a:xfrm>
            <a:off x="3921141" y="4286440"/>
            <a:ext cx="2322073" cy="180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1" name="Google Shape;471;p49"/>
          <p:cNvSpPr txBox="1"/>
          <p:nvPr>
            <p:ph idx="2" type="body"/>
          </p:nvPr>
        </p:nvSpPr>
        <p:spPr>
          <a:xfrm>
            <a:off x="3934191" y="3462313"/>
            <a:ext cx="2322073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2" name="Google Shape;472;p49"/>
          <p:cNvSpPr txBox="1"/>
          <p:nvPr>
            <p:ph idx="3" type="body"/>
          </p:nvPr>
        </p:nvSpPr>
        <p:spPr>
          <a:xfrm>
            <a:off x="3975394" y="2037849"/>
            <a:ext cx="7712018" cy="12739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3" name="Google Shape;473;p49"/>
          <p:cNvSpPr txBox="1"/>
          <p:nvPr>
            <p:ph idx="4" type="body"/>
          </p:nvPr>
        </p:nvSpPr>
        <p:spPr>
          <a:xfrm>
            <a:off x="6626397" y="4286440"/>
            <a:ext cx="2322073" cy="180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4" name="Google Shape;474;p49"/>
          <p:cNvSpPr txBox="1"/>
          <p:nvPr>
            <p:ph idx="5" type="body"/>
          </p:nvPr>
        </p:nvSpPr>
        <p:spPr>
          <a:xfrm>
            <a:off x="6639447" y="3462313"/>
            <a:ext cx="2322073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5" name="Google Shape;475;p49"/>
          <p:cNvSpPr txBox="1"/>
          <p:nvPr>
            <p:ph idx="6" type="body"/>
          </p:nvPr>
        </p:nvSpPr>
        <p:spPr>
          <a:xfrm>
            <a:off x="9319665" y="4286440"/>
            <a:ext cx="2322073" cy="180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6" name="Google Shape;476;p49"/>
          <p:cNvSpPr txBox="1"/>
          <p:nvPr>
            <p:ph idx="7" type="body"/>
          </p:nvPr>
        </p:nvSpPr>
        <p:spPr>
          <a:xfrm>
            <a:off x="9332715" y="3462313"/>
            <a:ext cx="2322073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7" name="Google Shape;477;p49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49"/>
          <p:cNvSpPr txBox="1"/>
          <p:nvPr>
            <p:ph idx="8" type="body"/>
          </p:nvPr>
        </p:nvSpPr>
        <p:spPr>
          <a:xfrm>
            <a:off x="3975394" y="898931"/>
            <a:ext cx="7712018" cy="107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9" name="Google Shape;479;p49"/>
          <p:cNvSpPr txBox="1"/>
          <p:nvPr/>
        </p:nvSpPr>
        <p:spPr>
          <a:xfrm>
            <a:off x="117304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80" name="Google Shape;480;p49"/>
          <p:cNvSpPr txBox="1"/>
          <p:nvPr/>
        </p:nvSpPr>
        <p:spPr>
          <a:xfrm>
            <a:off x="91846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IROBOT CONFIDENTIAL 2021  |  </a:t>
            </a:r>
            <a:endParaRPr b="1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49"/>
          <p:cNvSpPr/>
          <p:nvPr>
            <p:ph idx="9" type="pic"/>
          </p:nvPr>
        </p:nvSpPr>
        <p:spPr>
          <a:xfrm>
            <a:off x="370138" y="0"/>
            <a:ext cx="2581609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- 2">
  <p:cSld name="Cover Slide - 2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6518" y="0"/>
            <a:ext cx="539880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4"/>
          <p:cNvSpPr/>
          <p:nvPr/>
        </p:nvSpPr>
        <p:spPr>
          <a:xfrm>
            <a:off x="5755341" y="0"/>
            <a:ext cx="643666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14"/>
          <p:cNvSpPr/>
          <p:nvPr/>
        </p:nvSpPr>
        <p:spPr>
          <a:xfrm>
            <a:off x="6566083" y="0"/>
            <a:ext cx="51920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4"/>
          <p:cNvSpPr/>
          <p:nvPr/>
        </p:nvSpPr>
        <p:spPr>
          <a:xfrm>
            <a:off x="5755341" y="0"/>
            <a:ext cx="810742" cy="6858000"/>
          </a:xfrm>
          <a:prstGeom prst="rect">
            <a:avLst/>
          </a:prstGeom>
          <a:solidFill>
            <a:schemeClr val="lt2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4"/>
          <p:cNvSpPr/>
          <p:nvPr/>
        </p:nvSpPr>
        <p:spPr>
          <a:xfrm>
            <a:off x="122441" y="0"/>
            <a:ext cx="5629907" cy="6858000"/>
          </a:xfrm>
          <a:prstGeom prst="rect">
            <a:avLst/>
          </a:prstGeom>
          <a:solidFill>
            <a:srgbClr val="7D7355">
              <a:alpha val="2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4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Google Shape;5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69075" y="3585016"/>
            <a:ext cx="3200400" cy="3272984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3572237" y="2943087"/>
            <a:ext cx="7751978" cy="22168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7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i="0" sz="6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57" name="Google Shape;57;p14"/>
          <p:cNvGrpSpPr/>
          <p:nvPr/>
        </p:nvGrpSpPr>
        <p:grpSpPr>
          <a:xfrm>
            <a:off x="7074237" y="888830"/>
            <a:ext cx="749497" cy="764488"/>
            <a:chOff x="663082" y="672440"/>
            <a:chExt cx="421578" cy="430010"/>
          </a:xfrm>
        </p:grpSpPr>
        <p:sp>
          <p:nvSpPr>
            <p:cNvPr id="58" name="Google Shape;58;p14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" name="Google Shape;59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" name="Google Shape;60;p14"/>
          <p:cNvSpPr txBox="1"/>
          <p:nvPr>
            <p:ph idx="10" type="dt"/>
          </p:nvPr>
        </p:nvSpPr>
        <p:spPr>
          <a:xfrm>
            <a:off x="5705620" y="2192313"/>
            <a:ext cx="3522785" cy="3539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Imagery - A">
  <p:cSld name="Content with Imagery - A">
    <p:bg>
      <p:bgPr>
        <a:solidFill>
          <a:schemeClr val="lt1">
            <a:alpha val="24705"/>
          </a:schemeClr>
        </a:solidFill>
      </p:bgPr>
    </p:bg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0"/>
          <p:cNvSpPr txBox="1"/>
          <p:nvPr>
            <p:ph type="title"/>
          </p:nvPr>
        </p:nvSpPr>
        <p:spPr>
          <a:xfrm>
            <a:off x="1335024" y="537662"/>
            <a:ext cx="5590263" cy="962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7200"/>
              <a:buFont typeface="Arial"/>
              <a:buNone/>
              <a:defRPr b="1" i="0" sz="7200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84" name="Google Shape;484;p50"/>
          <p:cNvGrpSpPr/>
          <p:nvPr/>
        </p:nvGrpSpPr>
        <p:grpSpPr>
          <a:xfrm>
            <a:off x="799937" y="857250"/>
            <a:ext cx="421578" cy="430010"/>
            <a:chOff x="663082" y="672440"/>
            <a:chExt cx="421578" cy="430010"/>
          </a:xfrm>
        </p:grpSpPr>
        <p:sp>
          <p:nvSpPr>
            <p:cNvPr id="485" name="Google Shape;485;p50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86" name="Google Shape;486;p5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7" name="Google Shape;487;p50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50"/>
          <p:cNvSpPr/>
          <p:nvPr/>
        </p:nvSpPr>
        <p:spPr>
          <a:xfrm>
            <a:off x="6305552" y="0"/>
            <a:ext cx="3166523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50"/>
          <p:cNvSpPr/>
          <p:nvPr/>
        </p:nvSpPr>
        <p:spPr>
          <a:xfrm>
            <a:off x="6305552" y="3429000"/>
            <a:ext cx="3166523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50"/>
          <p:cNvSpPr/>
          <p:nvPr/>
        </p:nvSpPr>
        <p:spPr>
          <a:xfrm>
            <a:off x="9472075" y="0"/>
            <a:ext cx="27199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1" name="Google Shape;49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472074" y="0"/>
            <a:ext cx="2736947" cy="687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05552" y="2250"/>
            <a:ext cx="3183543" cy="343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20189" y="3741867"/>
            <a:ext cx="2793134" cy="31138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lobal.iRobot.com" id="494" name="Google Shape;494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02499" y="5285543"/>
            <a:ext cx="1182761" cy="270174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50"/>
          <p:cNvSpPr txBox="1"/>
          <p:nvPr>
            <p:ph idx="1" type="body"/>
          </p:nvPr>
        </p:nvSpPr>
        <p:spPr>
          <a:xfrm>
            <a:off x="841139" y="2037849"/>
            <a:ext cx="5045310" cy="15515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0" i="0" sz="2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6" name="Google Shape;496;p50"/>
          <p:cNvSpPr txBox="1"/>
          <p:nvPr>
            <p:ph idx="2" type="body"/>
          </p:nvPr>
        </p:nvSpPr>
        <p:spPr>
          <a:xfrm>
            <a:off x="841139" y="4240260"/>
            <a:ext cx="5045310" cy="180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7" name="Google Shape;497;p50"/>
          <p:cNvSpPr txBox="1"/>
          <p:nvPr>
            <p:ph idx="3" type="body"/>
          </p:nvPr>
        </p:nvSpPr>
        <p:spPr>
          <a:xfrm>
            <a:off x="841138" y="3612602"/>
            <a:ext cx="5045310" cy="49596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8" name="Google Shape;498;p50"/>
          <p:cNvSpPr/>
          <p:nvPr/>
        </p:nvSpPr>
        <p:spPr>
          <a:xfrm>
            <a:off x="9472073" y="0"/>
            <a:ext cx="2717367" cy="6858000"/>
          </a:xfrm>
          <a:prstGeom prst="rect">
            <a:avLst/>
          </a:prstGeom>
          <a:solidFill>
            <a:srgbClr val="7D7355">
              <a:alpha val="2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50"/>
          <p:cNvSpPr txBox="1"/>
          <p:nvPr/>
        </p:nvSpPr>
        <p:spPr>
          <a:xfrm>
            <a:off x="57868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00" name="Google Shape;500;p50"/>
          <p:cNvSpPr txBox="1"/>
          <p:nvPr/>
        </p:nvSpPr>
        <p:spPr>
          <a:xfrm>
            <a:off x="32410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IROBOT CONFIDENTIAL 2021  |  </a:t>
            </a:r>
            <a:endParaRPr b="1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Imagery - B">
  <p:cSld name="Content with Imagery - B">
    <p:bg>
      <p:bgPr>
        <a:solidFill>
          <a:schemeClr val="lt1">
            <a:alpha val="24705"/>
          </a:schemeClr>
        </a:solidFill>
      </p:bgPr>
    </p:bg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1"/>
          <p:cNvSpPr/>
          <p:nvPr/>
        </p:nvSpPr>
        <p:spPr>
          <a:xfrm>
            <a:off x="6314536" y="0"/>
            <a:ext cx="5877464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3" name="Google Shape;503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09869" y="0"/>
            <a:ext cx="3159644" cy="44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51"/>
          <p:cNvSpPr txBox="1"/>
          <p:nvPr>
            <p:ph type="title"/>
          </p:nvPr>
        </p:nvSpPr>
        <p:spPr>
          <a:xfrm>
            <a:off x="1335024" y="537662"/>
            <a:ext cx="4870938" cy="962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7200"/>
              <a:buFont typeface="Arial"/>
              <a:buNone/>
              <a:defRPr b="1" i="0" sz="7200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05" name="Google Shape;505;p51"/>
          <p:cNvGrpSpPr/>
          <p:nvPr/>
        </p:nvGrpSpPr>
        <p:grpSpPr>
          <a:xfrm>
            <a:off x="799937" y="857250"/>
            <a:ext cx="421578" cy="430010"/>
            <a:chOff x="663082" y="672440"/>
            <a:chExt cx="421578" cy="430010"/>
          </a:xfrm>
        </p:grpSpPr>
        <p:sp>
          <p:nvSpPr>
            <p:cNvPr id="506" name="Google Shape;506;p51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07" name="Google Shape;507;p5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8" name="Google Shape;508;p51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51"/>
          <p:cNvSpPr/>
          <p:nvPr/>
        </p:nvSpPr>
        <p:spPr>
          <a:xfrm>
            <a:off x="9472074" y="0"/>
            <a:ext cx="2719926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51"/>
          <p:cNvSpPr txBox="1"/>
          <p:nvPr>
            <p:ph idx="1" type="body"/>
          </p:nvPr>
        </p:nvSpPr>
        <p:spPr>
          <a:xfrm>
            <a:off x="841139" y="2037849"/>
            <a:ext cx="5045310" cy="15515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0" i="0" sz="2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1" name="Google Shape;511;p51"/>
          <p:cNvSpPr txBox="1"/>
          <p:nvPr>
            <p:ph idx="2" type="body"/>
          </p:nvPr>
        </p:nvSpPr>
        <p:spPr>
          <a:xfrm>
            <a:off x="841139" y="4240260"/>
            <a:ext cx="5045310" cy="180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2" name="Google Shape;512;p51"/>
          <p:cNvSpPr txBox="1"/>
          <p:nvPr>
            <p:ph idx="3" type="body"/>
          </p:nvPr>
        </p:nvSpPr>
        <p:spPr>
          <a:xfrm>
            <a:off x="841138" y="3612602"/>
            <a:ext cx="5045310" cy="49596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3" name="Google Shape;513;p51"/>
          <p:cNvSpPr/>
          <p:nvPr/>
        </p:nvSpPr>
        <p:spPr>
          <a:xfrm>
            <a:off x="9472074" y="2400300"/>
            <a:ext cx="2719926" cy="4457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4" name="Google Shape;514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9472074" y="0"/>
            <a:ext cx="2719926" cy="24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51"/>
          <p:cNvSpPr/>
          <p:nvPr/>
        </p:nvSpPr>
        <p:spPr>
          <a:xfrm>
            <a:off x="6305548" y="4445000"/>
            <a:ext cx="3166524" cy="2413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6" name="Google Shape;516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24072" y="4445000"/>
            <a:ext cx="3048000" cy="2413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51"/>
          <p:cNvSpPr/>
          <p:nvPr/>
        </p:nvSpPr>
        <p:spPr>
          <a:xfrm>
            <a:off x="9469513" y="0"/>
            <a:ext cx="2717367" cy="2400300"/>
          </a:xfrm>
          <a:prstGeom prst="rect">
            <a:avLst/>
          </a:prstGeom>
          <a:solidFill>
            <a:srgbClr val="7D7355">
              <a:alpha val="2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51"/>
          <p:cNvSpPr/>
          <p:nvPr/>
        </p:nvSpPr>
        <p:spPr>
          <a:xfrm>
            <a:off x="6309867" y="0"/>
            <a:ext cx="3159646" cy="4445000"/>
          </a:xfrm>
          <a:prstGeom prst="rect">
            <a:avLst/>
          </a:prstGeom>
          <a:solidFill>
            <a:srgbClr val="7D7355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kitchen appliance&#10;&#10;Description automatically generated" id="519" name="Google Shape;519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06707" y="2433711"/>
            <a:ext cx="2485293" cy="4424289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51"/>
          <p:cNvSpPr txBox="1"/>
          <p:nvPr/>
        </p:nvSpPr>
        <p:spPr>
          <a:xfrm>
            <a:off x="57868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21" name="Google Shape;521;p51"/>
          <p:cNvSpPr txBox="1"/>
          <p:nvPr/>
        </p:nvSpPr>
        <p:spPr>
          <a:xfrm>
            <a:off x="32410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IROBOT CONFIDENTIAL 2021  |  </a:t>
            </a:r>
            <a:endParaRPr b="1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Imagery - B">
  <p:cSld name="1_Content with Imagery - B">
    <p:bg>
      <p:bgPr>
        <a:solidFill>
          <a:schemeClr val="lt1">
            <a:alpha val="24705"/>
          </a:schemeClr>
        </a:solidFill>
      </p:bgPr>
    </p:bg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2"/>
          <p:cNvSpPr/>
          <p:nvPr/>
        </p:nvSpPr>
        <p:spPr>
          <a:xfrm>
            <a:off x="6314536" y="0"/>
            <a:ext cx="5877464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4" name="Google Shape;524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09869" y="0"/>
            <a:ext cx="3159644" cy="44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52"/>
          <p:cNvSpPr txBox="1"/>
          <p:nvPr>
            <p:ph type="title"/>
          </p:nvPr>
        </p:nvSpPr>
        <p:spPr>
          <a:xfrm>
            <a:off x="1335024" y="537662"/>
            <a:ext cx="4870938" cy="962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7200"/>
              <a:buFont typeface="Arial"/>
              <a:buNone/>
              <a:defRPr b="1" i="0" sz="7200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26" name="Google Shape;526;p52"/>
          <p:cNvGrpSpPr/>
          <p:nvPr/>
        </p:nvGrpSpPr>
        <p:grpSpPr>
          <a:xfrm>
            <a:off x="799937" y="857250"/>
            <a:ext cx="421578" cy="430010"/>
            <a:chOff x="663082" y="672440"/>
            <a:chExt cx="421578" cy="430010"/>
          </a:xfrm>
        </p:grpSpPr>
        <p:sp>
          <p:nvSpPr>
            <p:cNvPr id="527" name="Google Shape;527;p52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28" name="Google Shape;528;p5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9" name="Google Shape;529;p52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52"/>
          <p:cNvSpPr/>
          <p:nvPr/>
        </p:nvSpPr>
        <p:spPr>
          <a:xfrm>
            <a:off x="9472074" y="0"/>
            <a:ext cx="2719926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52"/>
          <p:cNvSpPr txBox="1"/>
          <p:nvPr>
            <p:ph idx="1" type="body"/>
          </p:nvPr>
        </p:nvSpPr>
        <p:spPr>
          <a:xfrm>
            <a:off x="841139" y="2037849"/>
            <a:ext cx="5045310" cy="15515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0" i="0" sz="2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2" name="Google Shape;532;p52"/>
          <p:cNvSpPr txBox="1"/>
          <p:nvPr>
            <p:ph idx="2" type="body"/>
          </p:nvPr>
        </p:nvSpPr>
        <p:spPr>
          <a:xfrm>
            <a:off x="841139" y="4240260"/>
            <a:ext cx="5045310" cy="180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3" name="Google Shape;533;p52"/>
          <p:cNvSpPr txBox="1"/>
          <p:nvPr>
            <p:ph idx="3" type="body"/>
          </p:nvPr>
        </p:nvSpPr>
        <p:spPr>
          <a:xfrm>
            <a:off x="841138" y="3612602"/>
            <a:ext cx="5045310" cy="49596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4" name="Google Shape;534;p52"/>
          <p:cNvSpPr/>
          <p:nvPr/>
        </p:nvSpPr>
        <p:spPr>
          <a:xfrm>
            <a:off x="9472074" y="2400300"/>
            <a:ext cx="2719926" cy="4457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52"/>
          <p:cNvSpPr/>
          <p:nvPr/>
        </p:nvSpPr>
        <p:spPr>
          <a:xfrm>
            <a:off x="6305548" y="4445000"/>
            <a:ext cx="3166524" cy="2413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52"/>
          <p:cNvSpPr/>
          <p:nvPr/>
        </p:nvSpPr>
        <p:spPr>
          <a:xfrm>
            <a:off x="6309867" y="0"/>
            <a:ext cx="3159646" cy="4445000"/>
          </a:xfrm>
          <a:prstGeom prst="rect">
            <a:avLst/>
          </a:prstGeom>
          <a:solidFill>
            <a:srgbClr val="7D7355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7" name="Google Shape;537;p52"/>
          <p:cNvPicPr preferRelativeResize="0"/>
          <p:nvPr/>
        </p:nvPicPr>
        <p:blipFill rotWithShape="1">
          <a:blip r:embed="rId4">
            <a:alphaModFix/>
          </a:blip>
          <a:srcRect b="0" l="-1565" r="0" t="-4658"/>
          <a:stretch/>
        </p:blipFill>
        <p:spPr>
          <a:xfrm>
            <a:off x="9453489" y="2433711"/>
            <a:ext cx="2738511" cy="4424289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52"/>
          <p:cNvSpPr txBox="1"/>
          <p:nvPr/>
        </p:nvSpPr>
        <p:spPr>
          <a:xfrm>
            <a:off x="57868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39" name="Google Shape;539;p52"/>
          <p:cNvSpPr txBox="1"/>
          <p:nvPr/>
        </p:nvSpPr>
        <p:spPr>
          <a:xfrm>
            <a:off x="32410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IROBOT CONFIDENTIAL 2021  |  </a:t>
            </a:r>
            <a:endParaRPr b="1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con&#10;&#10;Description automatically generated" id="540" name="Google Shape;540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15610" y="4537355"/>
            <a:ext cx="3071289" cy="2320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9472074" y="0"/>
            <a:ext cx="2719926" cy="24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52"/>
          <p:cNvSpPr/>
          <p:nvPr/>
        </p:nvSpPr>
        <p:spPr>
          <a:xfrm>
            <a:off x="9469513" y="0"/>
            <a:ext cx="2717367" cy="2400300"/>
          </a:xfrm>
          <a:prstGeom prst="rect">
            <a:avLst/>
          </a:prstGeom>
          <a:solidFill>
            <a:srgbClr val="7D7355">
              <a:alpha val="2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Imagery - B">
  <p:cSld name="2_Content with Imagery - B">
    <p:bg>
      <p:bgPr>
        <a:solidFill>
          <a:schemeClr val="lt1">
            <a:alpha val="24705"/>
          </a:schemeClr>
        </a:solidFill>
      </p:bgPr>
    </p:bg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3"/>
          <p:cNvSpPr/>
          <p:nvPr/>
        </p:nvSpPr>
        <p:spPr>
          <a:xfrm>
            <a:off x="6314536" y="0"/>
            <a:ext cx="5877464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5" name="Google Shape;545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09869" y="0"/>
            <a:ext cx="3159644" cy="44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53"/>
          <p:cNvSpPr txBox="1"/>
          <p:nvPr>
            <p:ph type="title"/>
          </p:nvPr>
        </p:nvSpPr>
        <p:spPr>
          <a:xfrm>
            <a:off x="1335024" y="537662"/>
            <a:ext cx="4870938" cy="962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7200"/>
              <a:buFont typeface="Arial"/>
              <a:buNone/>
              <a:defRPr b="1" i="0" sz="7200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47" name="Google Shape;547;p53"/>
          <p:cNvGrpSpPr/>
          <p:nvPr/>
        </p:nvGrpSpPr>
        <p:grpSpPr>
          <a:xfrm>
            <a:off x="799937" y="857250"/>
            <a:ext cx="421578" cy="430010"/>
            <a:chOff x="663082" y="672440"/>
            <a:chExt cx="421578" cy="430010"/>
          </a:xfrm>
        </p:grpSpPr>
        <p:sp>
          <p:nvSpPr>
            <p:cNvPr id="548" name="Google Shape;548;p53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49" name="Google Shape;549;p5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0" name="Google Shape;550;p53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53"/>
          <p:cNvSpPr/>
          <p:nvPr/>
        </p:nvSpPr>
        <p:spPr>
          <a:xfrm>
            <a:off x="9472074" y="0"/>
            <a:ext cx="2719926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53"/>
          <p:cNvSpPr txBox="1"/>
          <p:nvPr>
            <p:ph idx="1" type="body"/>
          </p:nvPr>
        </p:nvSpPr>
        <p:spPr>
          <a:xfrm>
            <a:off x="841139" y="2037849"/>
            <a:ext cx="5045310" cy="15515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0" i="0" sz="2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3" name="Google Shape;553;p53"/>
          <p:cNvSpPr txBox="1"/>
          <p:nvPr>
            <p:ph idx="2" type="body"/>
          </p:nvPr>
        </p:nvSpPr>
        <p:spPr>
          <a:xfrm>
            <a:off x="841139" y="4240260"/>
            <a:ext cx="5045310" cy="180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4" name="Google Shape;554;p53"/>
          <p:cNvSpPr txBox="1"/>
          <p:nvPr>
            <p:ph idx="3" type="body"/>
          </p:nvPr>
        </p:nvSpPr>
        <p:spPr>
          <a:xfrm>
            <a:off x="841138" y="3612602"/>
            <a:ext cx="5045310" cy="49596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5" name="Google Shape;555;p53"/>
          <p:cNvSpPr/>
          <p:nvPr/>
        </p:nvSpPr>
        <p:spPr>
          <a:xfrm>
            <a:off x="9472074" y="2400300"/>
            <a:ext cx="2719926" cy="4457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6" name="Google Shape;556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9472074" y="0"/>
            <a:ext cx="2719926" cy="24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53"/>
          <p:cNvSpPr/>
          <p:nvPr/>
        </p:nvSpPr>
        <p:spPr>
          <a:xfrm>
            <a:off x="6305548" y="4445000"/>
            <a:ext cx="3166524" cy="2413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53"/>
          <p:cNvSpPr/>
          <p:nvPr/>
        </p:nvSpPr>
        <p:spPr>
          <a:xfrm>
            <a:off x="9469513" y="0"/>
            <a:ext cx="2717367" cy="2400300"/>
          </a:xfrm>
          <a:prstGeom prst="rect">
            <a:avLst/>
          </a:prstGeom>
          <a:solidFill>
            <a:srgbClr val="7D7355">
              <a:alpha val="2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53"/>
          <p:cNvSpPr/>
          <p:nvPr/>
        </p:nvSpPr>
        <p:spPr>
          <a:xfrm>
            <a:off x="6309867" y="0"/>
            <a:ext cx="3159646" cy="4445000"/>
          </a:xfrm>
          <a:prstGeom prst="rect">
            <a:avLst/>
          </a:prstGeom>
          <a:solidFill>
            <a:srgbClr val="7D7355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0" name="Google Shape;560;p53"/>
          <p:cNvPicPr preferRelativeResize="0"/>
          <p:nvPr/>
        </p:nvPicPr>
        <p:blipFill rotWithShape="1">
          <a:blip r:embed="rId5">
            <a:alphaModFix/>
          </a:blip>
          <a:srcRect b="-4158" l="-1610" r="0" t="-4853"/>
          <a:stretch/>
        </p:blipFill>
        <p:spPr>
          <a:xfrm>
            <a:off x="9453489" y="2433711"/>
            <a:ext cx="2738511" cy="4424289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53"/>
          <p:cNvSpPr txBox="1"/>
          <p:nvPr/>
        </p:nvSpPr>
        <p:spPr>
          <a:xfrm>
            <a:off x="11226018" y="829993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53"/>
          <p:cNvSpPr txBox="1"/>
          <p:nvPr/>
        </p:nvSpPr>
        <p:spPr>
          <a:xfrm>
            <a:off x="57868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63" name="Google Shape;563;p53"/>
          <p:cNvSpPr txBox="1"/>
          <p:nvPr/>
        </p:nvSpPr>
        <p:spPr>
          <a:xfrm>
            <a:off x="32410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IROBOT CONFIDENTIAL 2021  |  </a:t>
            </a:r>
            <a:endParaRPr b="1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4" name="Google Shape;564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24072" y="4445000"/>
            <a:ext cx="3048000" cy="241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Imagery Placeholder - C">
  <p:cSld name="3_Content with Imagery Placeholder - C">
    <p:bg>
      <p:bgPr>
        <a:solidFill>
          <a:schemeClr val="lt1">
            <a:alpha val="24705"/>
          </a:schemeClr>
        </a:solidFill>
      </p:bgPr>
    </p:bg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54"/>
          <p:cNvSpPr txBox="1"/>
          <p:nvPr>
            <p:ph type="title"/>
          </p:nvPr>
        </p:nvSpPr>
        <p:spPr>
          <a:xfrm>
            <a:off x="1335024" y="537662"/>
            <a:ext cx="4870938" cy="962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7200"/>
              <a:buFont typeface="Arial"/>
              <a:buNone/>
              <a:defRPr b="1" i="0" sz="7200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67" name="Google Shape;567;p54"/>
          <p:cNvGrpSpPr/>
          <p:nvPr/>
        </p:nvGrpSpPr>
        <p:grpSpPr>
          <a:xfrm>
            <a:off x="799937" y="857250"/>
            <a:ext cx="421578" cy="430010"/>
            <a:chOff x="663082" y="672440"/>
            <a:chExt cx="421578" cy="430010"/>
          </a:xfrm>
        </p:grpSpPr>
        <p:sp>
          <p:nvSpPr>
            <p:cNvPr id="568" name="Google Shape;568;p54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69" name="Google Shape;569;p5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0" name="Google Shape;570;p54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54"/>
          <p:cNvSpPr txBox="1"/>
          <p:nvPr>
            <p:ph idx="1" type="body"/>
          </p:nvPr>
        </p:nvSpPr>
        <p:spPr>
          <a:xfrm>
            <a:off x="841139" y="2037849"/>
            <a:ext cx="5045310" cy="15515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0" i="0" sz="2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2" name="Google Shape;572;p54"/>
          <p:cNvSpPr txBox="1"/>
          <p:nvPr>
            <p:ph idx="2" type="body"/>
          </p:nvPr>
        </p:nvSpPr>
        <p:spPr>
          <a:xfrm>
            <a:off x="841139" y="4240260"/>
            <a:ext cx="5045310" cy="180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3" name="Google Shape;573;p54"/>
          <p:cNvSpPr txBox="1"/>
          <p:nvPr>
            <p:ph idx="3" type="body"/>
          </p:nvPr>
        </p:nvSpPr>
        <p:spPr>
          <a:xfrm>
            <a:off x="841138" y="3612602"/>
            <a:ext cx="5045310" cy="49596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4" name="Google Shape;574;p54"/>
          <p:cNvSpPr txBox="1"/>
          <p:nvPr/>
        </p:nvSpPr>
        <p:spPr>
          <a:xfrm>
            <a:off x="11226018" y="829993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54"/>
          <p:cNvSpPr txBox="1"/>
          <p:nvPr/>
        </p:nvSpPr>
        <p:spPr>
          <a:xfrm>
            <a:off x="57868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76" name="Google Shape;576;p54"/>
          <p:cNvSpPr txBox="1"/>
          <p:nvPr/>
        </p:nvSpPr>
        <p:spPr>
          <a:xfrm>
            <a:off x="32410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IROBOT CONFIDENTIAL 2021  |  </a:t>
            </a:r>
            <a:endParaRPr b="1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54"/>
          <p:cNvSpPr/>
          <p:nvPr>
            <p:ph idx="4" type="pic"/>
          </p:nvPr>
        </p:nvSpPr>
        <p:spPr>
          <a:xfrm>
            <a:off x="6289675" y="0"/>
            <a:ext cx="5902325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Imagery - C">
  <p:cSld name="Content with Imagery - C">
    <p:bg>
      <p:bgPr>
        <a:solidFill>
          <a:schemeClr val="lt1">
            <a:alpha val="24705"/>
          </a:schemeClr>
        </a:solidFill>
      </p:bgPr>
    </p:bg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55"/>
          <p:cNvSpPr/>
          <p:nvPr/>
        </p:nvSpPr>
        <p:spPr>
          <a:xfrm>
            <a:off x="1016803" y="0"/>
            <a:ext cx="2226729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0" name="Google Shape;580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6518" y="0"/>
            <a:ext cx="259393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55"/>
          <p:cNvSpPr txBox="1"/>
          <p:nvPr>
            <p:ph type="title"/>
          </p:nvPr>
        </p:nvSpPr>
        <p:spPr>
          <a:xfrm>
            <a:off x="3913632" y="537662"/>
            <a:ext cx="5590263" cy="962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7200"/>
              <a:buFont typeface="Arial"/>
              <a:buNone/>
              <a:defRPr b="1" i="0" sz="7200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82" name="Google Shape;582;p55"/>
          <p:cNvGrpSpPr/>
          <p:nvPr/>
        </p:nvGrpSpPr>
        <p:grpSpPr>
          <a:xfrm>
            <a:off x="3429141" y="857250"/>
            <a:ext cx="421578" cy="430010"/>
            <a:chOff x="663082" y="672440"/>
            <a:chExt cx="421578" cy="430010"/>
          </a:xfrm>
        </p:grpSpPr>
        <p:sp>
          <p:nvSpPr>
            <p:cNvPr id="583" name="Google Shape;583;p55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84" name="Google Shape;584;p5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5" name="Google Shape;585;p55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55"/>
          <p:cNvSpPr txBox="1"/>
          <p:nvPr>
            <p:ph idx="1" type="body"/>
          </p:nvPr>
        </p:nvSpPr>
        <p:spPr>
          <a:xfrm>
            <a:off x="3921141" y="4286440"/>
            <a:ext cx="2322073" cy="180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7" name="Google Shape;587;p55"/>
          <p:cNvSpPr txBox="1"/>
          <p:nvPr>
            <p:ph idx="2" type="body"/>
          </p:nvPr>
        </p:nvSpPr>
        <p:spPr>
          <a:xfrm>
            <a:off x="3934191" y="3462313"/>
            <a:ext cx="2322073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8" name="Google Shape;588;p55"/>
          <p:cNvSpPr txBox="1"/>
          <p:nvPr>
            <p:ph idx="3" type="body"/>
          </p:nvPr>
        </p:nvSpPr>
        <p:spPr>
          <a:xfrm>
            <a:off x="3975394" y="2037849"/>
            <a:ext cx="7712018" cy="12739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0" i="0" sz="2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9" name="Google Shape;589;p55"/>
          <p:cNvSpPr txBox="1"/>
          <p:nvPr>
            <p:ph idx="4" type="body"/>
          </p:nvPr>
        </p:nvSpPr>
        <p:spPr>
          <a:xfrm>
            <a:off x="6626397" y="4286440"/>
            <a:ext cx="2322073" cy="180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0" name="Google Shape;590;p55"/>
          <p:cNvSpPr txBox="1"/>
          <p:nvPr>
            <p:ph idx="5" type="body"/>
          </p:nvPr>
        </p:nvSpPr>
        <p:spPr>
          <a:xfrm>
            <a:off x="6639447" y="3462313"/>
            <a:ext cx="2322073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1" name="Google Shape;591;p55"/>
          <p:cNvSpPr txBox="1"/>
          <p:nvPr>
            <p:ph idx="6" type="body"/>
          </p:nvPr>
        </p:nvSpPr>
        <p:spPr>
          <a:xfrm>
            <a:off x="9319665" y="4286440"/>
            <a:ext cx="2322073" cy="180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2" name="Google Shape;592;p55"/>
          <p:cNvSpPr txBox="1"/>
          <p:nvPr>
            <p:ph idx="7" type="body"/>
          </p:nvPr>
        </p:nvSpPr>
        <p:spPr>
          <a:xfrm>
            <a:off x="9332715" y="3462313"/>
            <a:ext cx="2322073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93" name="Google Shape;593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6518" y="0"/>
            <a:ext cx="259393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55"/>
          <p:cNvSpPr/>
          <p:nvPr/>
        </p:nvSpPr>
        <p:spPr>
          <a:xfrm>
            <a:off x="369853" y="0"/>
            <a:ext cx="2593934" cy="6858000"/>
          </a:xfrm>
          <a:prstGeom prst="rect">
            <a:avLst/>
          </a:prstGeom>
          <a:solidFill>
            <a:srgbClr val="7D7355">
              <a:alpha val="2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55"/>
          <p:cNvSpPr txBox="1"/>
          <p:nvPr/>
        </p:nvSpPr>
        <p:spPr>
          <a:xfrm>
            <a:off x="117304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96" name="Google Shape;596;p55"/>
          <p:cNvSpPr txBox="1"/>
          <p:nvPr/>
        </p:nvSpPr>
        <p:spPr>
          <a:xfrm>
            <a:off x="91846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IROBOT CONFIDENTIAL 2021  |  </a:t>
            </a:r>
            <a:endParaRPr b="1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Imagery - D">
  <p:cSld name="Content with Imagery - D">
    <p:bg>
      <p:bgPr>
        <a:solidFill>
          <a:schemeClr val="lt1">
            <a:alpha val="24705"/>
          </a:schemeClr>
        </a:solidFill>
      </p:bgPr>
    </p:bg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56"/>
          <p:cNvSpPr/>
          <p:nvPr/>
        </p:nvSpPr>
        <p:spPr>
          <a:xfrm>
            <a:off x="1016803" y="0"/>
            <a:ext cx="2226729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56"/>
          <p:cNvSpPr txBox="1"/>
          <p:nvPr>
            <p:ph type="title"/>
          </p:nvPr>
        </p:nvSpPr>
        <p:spPr>
          <a:xfrm>
            <a:off x="3913632" y="537662"/>
            <a:ext cx="5590263" cy="962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7200"/>
              <a:buFont typeface="Arial"/>
              <a:buNone/>
              <a:defRPr b="1" i="0" sz="7200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00" name="Google Shape;600;p56"/>
          <p:cNvGrpSpPr/>
          <p:nvPr/>
        </p:nvGrpSpPr>
        <p:grpSpPr>
          <a:xfrm>
            <a:off x="3429141" y="857250"/>
            <a:ext cx="421578" cy="430010"/>
            <a:chOff x="663082" y="672440"/>
            <a:chExt cx="421578" cy="430010"/>
          </a:xfrm>
        </p:grpSpPr>
        <p:sp>
          <p:nvSpPr>
            <p:cNvPr id="601" name="Google Shape;601;p56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02" name="Google Shape;602;p5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3" name="Google Shape;603;p56"/>
          <p:cNvSpPr txBox="1"/>
          <p:nvPr>
            <p:ph idx="1" type="body"/>
          </p:nvPr>
        </p:nvSpPr>
        <p:spPr>
          <a:xfrm>
            <a:off x="3921141" y="4286440"/>
            <a:ext cx="2322073" cy="180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4" name="Google Shape;604;p56"/>
          <p:cNvSpPr txBox="1"/>
          <p:nvPr>
            <p:ph idx="2" type="body"/>
          </p:nvPr>
        </p:nvSpPr>
        <p:spPr>
          <a:xfrm>
            <a:off x="3934191" y="3462313"/>
            <a:ext cx="2322073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5" name="Google Shape;605;p56"/>
          <p:cNvSpPr txBox="1"/>
          <p:nvPr>
            <p:ph idx="3" type="body"/>
          </p:nvPr>
        </p:nvSpPr>
        <p:spPr>
          <a:xfrm>
            <a:off x="3975394" y="2037849"/>
            <a:ext cx="7712018" cy="12739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0" i="0" sz="2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6" name="Google Shape;606;p56"/>
          <p:cNvSpPr txBox="1"/>
          <p:nvPr>
            <p:ph idx="4" type="body"/>
          </p:nvPr>
        </p:nvSpPr>
        <p:spPr>
          <a:xfrm>
            <a:off x="6626397" y="4286440"/>
            <a:ext cx="2322073" cy="180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7" name="Google Shape;607;p56"/>
          <p:cNvSpPr txBox="1"/>
          <p:nvPr>
            <p:ph idx="5" type="body"/>
          </p:nvPr>
        </p:nvSpPr>
        <p:spPr>
          <a:xfrm>
            <a:off x="6639447" y="3462313"/>
            <a:ext cx="2322073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8" name="Google Shape;608;p56"/>
          <p:cNvSpPr txBox="1"/>
          <p:nvPr>
            <p:ph idx="6" type="body"/>
          </p:nvPr>
        </p:nvSpPr>
        <p:spPr>
          <a:xfrm>
            <a:off x="9319665" y="4286440"/>
            <a:ext cx="2322073" cy="180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9" name="Google Shape;609;p56"/>
          <p:cNvSpPr txBox="1"/>
          <p:nvPr>
            <p:ph idx="7" type="body"/>
          </p:nvPr>
        </p:nvSpPr>
        <p:spPr>
          <a:xfrm>
            <a:off x="9332715" y="3462313"/>
            <a:ext cx="2322073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610" name="Google Shape;610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3772" y="0"/>
            <a:ext cx="259942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56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2" name="Google Shape;612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3772" y="0"/>
            <a:ext cx="259942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56"/>
          <p:cNvSpPr/>
          <p:nvPr/>
        </p:nvSpPr>
        <p:spPr>
          <a:xfrm>
            <a:off x="379264" y="0"/>
            <a:ext cx="2593934" cy="6858000"/>
          </a:xfrm>
          <a:prstGeom prst="rect">
            <a:avLst/>
          </a:prstGeom>
          <a:solidFill>
            <a:srgbClr val="7D7355">
              <a:alpha val="2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56"/>
          <p:cNvSpPr txBox="1"/>
          <p:nvPr/>
        </p:nvSpPr>
        <p:spPr>
          <a:xfrm>
            <a:off x="117304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15" name="Google Shape;615;p56"/>
          <p:cNvSpPr txBox="1"/>
          <p:nvPr/>
        </p:nvSpPr>
        <p:spPr>
          <a:xfrm>
            <a:off x="91846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IROBOT CONFIDENTIAL 2021  |  </a:t>
            </a:r>
            <a:endParaRPr b="1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Imagery - E">
  <p:cSld name="Content with Imagery - E">
    <p:bg>
      <p:bgPr>
        <a:solidFill>
          <a:schemeClr val="lt1">
            <a:alpha val="24705"/>
          </a:schemeClr>
        </a:solidFill>
      </p:bgPr>
    </p:bg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57"/>
          <p:cNvSpPr/>
          <p:nvPr/>
        </p:nvSpPr>
        <p:spPr>
          <a:xfrm>
            <a:off x="1016803" y="0"/>
            <a:ext cx="2226729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57"/>
          <p:cNvSpPr txBox="1"/>
          <p:nvPr>
            <p:ph type="title"/>
          </p:nvPr>
        </p:nvSpPr>
        <p:spPr>
          <a:xfrm>
            <a:off x="3913632" y="537662"/>
            <a:ext cx="5590263" cy="962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7200"/>
              <a:buFont typeface="Arial"/>
              <a:buNone/>
              <a:defRPr b="1" i="0" sz="7200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19" name="Google Shape;619;p57"/>
          <p:cNvGrpSpPr/>
          <p:nvPr/>
        </p:nvGrpSpPr>
        <p:grpSpPr>
          <a:xfrm>
            <a:off x="3429141" y="857250"/>
            <a:ext cx="421578" cy="430010"/>
            <a:chOff x="663082" y="672440"/>
            <a:chExt cx="421578" cy="430010"/>
          </a:xfrm>
        </p:grpSpPr>
        <p:sp>
          <p:nvSpPr>
            <p:cNvPr id="620" name="Google Shape;620;p57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21" name="Google Shape;621;p57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2" name="Google Shape;622;p57"/>
          <p:cNvSpPr txBox="1"/>
          <p:nvPr>
            <p:ph idx="1" type="body"/>
          </p:nvPr>
        </p:nvSpPr>
        <p:spPr>
          <a:xfrm>
            <a:off x="3921141" y="4286440"/>
            <a:ext cx="2322073" cy="180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3" name="Google Shape;623;p57"/>
          <p:cNvSpPr txBox="1"/>
          <p:nvPr>
            <p:ph idx="2" type="body"/>
          </p:nvPr>
        </p:nvSpPr>
        <p:spPr>
          <a:xfrm>
            <a:off x="3934191" y="3462313"/>
            <a:ext cx="2322073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4" name="Google Shape;624;p57"/>
          <p:cNvSpPr txBox="1"/>
          <p:nvPr>
            <p:ph idx="3" type="body"/>
          </p:nvPr>
        </p:nvSpPr>
        <p:spPr>
          <a:xfrm>
            <a:off x="3975394" y="2037849"/>
            <a:ext cx="7712018" cy="12739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0" i="0" sz="2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5" name="Google Shape;625;p57"/>
          <p:cNvSpPr txBox="1"/>
          <p:nvPr>
            <p:ph idx="4" type="body"/>
          </p:nvPr>
        </p:nvSpPr>
        <p:spPr>
          <a:xfrm>
            <a:off x="6626397" y="4286440"/>
            <a:ext cx="2322073" cy="180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6" name="Google Shape;626;p57"/>
          <p:cNvSpPr txBox="1"/>
          <p:nvPr>
            <p:ph idx="5" type="body"/>
          </p:nvPr>
        </p:nvSpPr>
        <p:spPr>
          <a:xfrm>
            <a:off x="6639447" y="3462313"/>
            <a:ext cx="2322073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7" name="Google Shape;627;p57"/>
          <p:cNvSpPr txBox="1"/>
          <p:nvPr>
            <p:ph idx="6" type="body"/>
          </p:nvPr>
        </p:nvSpPr>
        <p:spPr>
          <a:xfrm>
            <a:off x="9319665" y="4286440"/>
            <a:ext cx="2322073" cy="180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8" name="Google Shape;628;p57"/>
          <p:cNvSpPr txBox="1"/>
          <p:nvPr>
            <p:ph idx="7" type="body"/>
          </p:nvPr>
        </p:nvSpPr>
        <p:spPr>
          <a:xfrm>
            <a:off x="9332715" y="3462313"/>
            <a:ext cx="2322073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629" name="Google Shape;629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896" y="0"/>
            <a:ext cx="25738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57"/>
          <p:cNvSpPr/>
          <p:nvPr/>
        </p:nvSpPr>
        <p:spPr>
          <a:xfrm>
            <a:off x="376518" y="0"/>
            <a:ext cx="2573840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57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57"/>
          <p:cNvSpPr txBox="1"/>
          <p:nvPr/>
        </p:nvSpPr>
        <p:spPr>
          <a:xfrm>
            <a:off x="117304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33" name="Google Shape;633;p57"/>
          <p:cNvSpPr txBox="1"/>
          <p:nvPr/>
        </p:nvSpPr>
        <p:spPr>
          <a:xfrm>
            <a:off x="91846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IROBOT CONFIDENTIAL 2021  |  </a:t>
            </a:r>
            <a:endParaRPr b="1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Imagery Placeholder - F">
  <p:cSld name="1_Content with Imagery Placeholder - F">
    <p:bg>
      <p:bgPr>
        <a:solidFill>
          <a:schemeClr val="lt1">
            <a:alpha val="24705"/>
          </a:schemeClr>
        </a:solidFill>
      </p:bgPr>
    </p:bg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8"/>
          <p:cNvSpPr/>
          <p:nvPr/>
        </p:nvSpPr>
        <p:spPr>
          <a:xfrm>
            <a:off x="352927" y="0"/>
            <a:ext cx="2890606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58"/>
          <p:cNvSpPr txBox="1"/>
          <p:nvPr>
            <p:ph type="title"/>
          </p:nvPr>
        </p:nvSpPr>
        <p:spPr>
          <a:xfrm>
            <a:off x="3913632" y="537662"/>
            <a:ext cx="5590263" cy="962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7200"/>
              <a:buFont typeface="Arial"/>
              <a:buNone/>
              <a:defRPr b="1" i="0" sz="7200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37" name="Google Shape;637;p58"/>
          <p:cNvGrpSpPr/>
          <p:nvPr/>
        </p:nvGrpSpPr>
        <p:grpSpPr>
          <a:xfrm>
            <a:off x="3429141" y="857250"/>
            <a:ext cx="421578" cy="430010"/>
            <a:chOff x="663082" y="672440"/>
            <a:chExt cx="421578" cy="430010"/>
          </a:xfrm>
        </p:grpSpPr>
        <p:sp>
          <p:nvSpPr>
            <p:cNvPr id="638" name="Google Shape;638;p58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39" name="Google Shape;639;p5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0" name="Google Shape;640;p58"/>
          <p:cNvSpPr txBox="1"/>
          <p:nvPr>
            <p:ph idx="1" type="body"/>
          </p:nvPr>
        </p:nvSpPr>
        <p:spPr>
          <a:xfrm>
            <a:off x="3921141" y="4286440"/>
            <a:ext cx="2322073" cy="180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1" name="Google Shape;641;p58"/>
          <p:cNvSpPr txBox="1"/>
          <p:nvPr>
            <p:ph idx="2" type="body"/>
          </p:nvPr>
        </p:nvSpPr>
        <p:spPr>
          <a:xfrm>
            <a:off x="3934191" y="3462313"/>
            <a:ext cx="2322073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2" name="Google Shape;642;p58"/>
          <p:cNvSpPr txBox="1"/>
          <p:nvPr>
            <p:ph idx="3" type="body"/>
          </p:nvPr>
        </p:nvSpPr>
        <p:spPr>
          <a:xfrm>
            <a:off x="3975394" y="2037849"/>
            <a:ext cx="7712018" cy="12739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0" i="0" sz="2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3" name="Google Shape;643;p58"/>
          <p:cNvSpPr txBox="1"/>
          <p:nvPr>
            <p:ph idx="4" type="body"/>
          </p:nvPr>
        </p:nvSpPr>
        <p:spPr>
          <a:xfrm>
            <a:off x="6626397" y="4286440"/>
            <a:ext cx="2322073" cy="180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4" name="Google Shape;644;p58"/>
          <p:cNvSpPr txBox="1"/>
          <p:nvPr>
            <p:ph idx="5" type="body"/>
          </p:nvPr>
        </p:nvSpPr>
        <p:spPr>
          <a:xfrm>
            <a:off x="6639447" y="3462313"/>
            <a:ext cx="2322073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5" name="Google Shape;645;p58"/>
          <p:cNvSpPr txBox="1"/>
          <p:nvPr>
            <p:ph idx="6" type="body"/>
          </p:nvPr>
        </p:nvSpPr>
        <p:spPr>
          <a:xfrm>
            <a:off x="9319665" y="4286440"/>
            <a:ext cx="2322073" cy="180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6" name="Google Shape;646;p58"/>
          <p:cNvSpPr txBox="1"/>
          <p:nvPr>
            <p:ph idx="7" type="body"/>
          </p:nvPr>
        </p:nvSpPr>
        <p:spPr>
          <a:xfrm>
            <a:off x="9332715" y="3462313"/>
            <a:ext cx="2322073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7" name="Google Shape;647;p58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58"/>
          <p:cNvSpPr txBox="1"/>
          <p:nvPr/>
        </p:nvSpPr>
        <p:spPr>
          <a:xfrm>
            <a:off x="117304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49" name="Google Shape;649;p58"/>
          <p:cNvSpPr txBox="1"/>
          <p:nvPr/>
        </p:nvSpPr>
        <p:spPr>
          <a:xfrm>
            <a:off x="91846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IROBOT CONFIDENTIAL 2021  |  </a:t>
            </a:r>
            <a:endParaRPr b="1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58"/>
          <p:cNvSpPr/>
          <p:nvPr>
            <p:ph idx="8" type="pic"/>
          </p:nvPr>
        </p:nvSpPr>
        <p:spPr>
          <a:xfrm>
            <a:off x="370138" y="0"/>
            <a:ext cx="2581609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Slide - 1">
  <p:cSld name="Statement Slide - 1">
    <p:bg>
      <p:bgPr>
        <a:solidFill>
          <a:schemeClr val="lt2"/>
        </a:solidFill>
      </p:bgPr>
    </p:bg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59"/>
          <p:cNvSpPr/>
          <p:nvPr/>
        </p:nvSpPr>
        <p:spPr>
          <a:xfrm>
            <a:off x="3429006" y="0"/>
            <a:ext cx="7843838" cy="6858000"/>
          </a:xfrm>
          <a:prstGeom prst="rect">
            <a:avLst/>
          </a:prstGeom>
          <a:solidFill>
            <a:schemeClr val="dk1">
              <a:alpha val="16862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59"/>
          <p:cNvSpPr txBox="1"/>
          <p:nvPr>
            <p:ph idx="1" type="body"/>
          </p:nvPr>
        </p:nvSpPr>
        <p:spPr>
          <a:xfrm>
            <a:off x="2053200" y="1443467"/>
            <a:ext cx="8399936" cy="27436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i="0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4" name="Google Shape;654;p59"/>
          <p:cNvSpPr txBox="1"/>
          <p:nvPr>
            <p:ph idx="2" type="body"/>
          </p:nvPr>
        </p:nvSpPr>
        <p:spPr>
          <a:xfrm>
            <a:off x="3066262" y="4644134"/>
            <a:ext cx="6373813" cy="1615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b="1" i="0" sz="105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5" name="Google Shape;655;p59"/>
          <p:cNvSpPr/>
          <p:nvPr/>
        </p:nvSpPr>
        <p:spPr>
          <a:xfrm>
            <a:off x="11272845" y="0"/>
            <a:ext cx="919156" cy="6858000"/>
          </a:xfrm>
          <a:prstGeom prst="rect">
            <a:avLst/>
          </a:prstGeom>
          <a:solidFill>
            <a:schemeClr val="accent1">
              <a:alpha val="1647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6" name="Google Shape;656;p59"/>
          <p:cNvGrpSpPr/>
          <p:nvPr/>
        </p:nvGrpSpPr>
        <p:grpSpPr>
          <a:xfrm>
            <a:off x="5857491" y="5975344"/>
            <a:ext cx="477018" cy="486559"/>
            <a:chOff x="663082" y="672440"/>
            <a:chExt cx="421578" cy="430010"/>
          </a:xfrm>
        </p:grpSpPr>
        <p:sp>
          <p:nvSpPr>
            <p:cNvPr id="657" name="Google Shape;657;p59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58" name="Google Shape;658;p5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- 3">
  <p:cSld name="Cover Slide - 3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/>
          <p:nvPr/>
        </p:nvSpPr>
        <p:spPr>
          <a:xfrm>
            <a:off x="5755341" y="0"/>
            <a:ext cx="643666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5"/>
          <p:cNvSpPr/>
          <p:nvPr/>
        </p:nvSpPr>
        <p:spPr>
          <a:xfrm>
            <a:off x="6566083" y="0"/>
            <a:ext cx="51920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5"/>
          <p:cNvSpPr/>
          <p:nvPr/>
        </p:nvSpPr>
        <p:spPr>
          <a:xfrm>
            <a:off x="5755341" y="0"/>
            <a:ext cx="810742" cy="6858000"/>
          </a:xfrm>
          <a:prstGeom prst="rect">
            <a:avLst/>
          </a:prstGeom>
          <a:solidFill>
            <a:schemeClr val="lt2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6515" y="0"/>
            <a:ext cx="5391239" cy="685786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5"/>
          <p:cNvSpPr/>
          <p:nvPr/>
        </p:nvSpPr>
        <p:spPr>
          <a:xfrm>
            <a:off x="334310" y="0"/>
            <a:ext cx="5422117" cy="6858000"/>
          </a:xfrm>
          <a:prstGeom prst="rect">
            <a:avLst/>
          </a:prstGeom>
          <a:solidFill>
            <a:srgbClr val="7D7355">
              <a:alpha val="2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5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69075" y="3585016"/>
            <a:ext cx="3200400" cy="327298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572237" y="2943087"/>
            <a:ext cx="7751978" cy="22168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7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i="0" sz="6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70" name="Google Shape;70;p15"/>
          <p:cNvGrpSpPr/>
          <p:nvPr/>
        </p:nvGrpSpPr>
        <p:grpSpPr>
          <a:xfrm>
            <a:off x="7074237" y="888830"/>
            <a:ext cx="749497" cy="764488"/>
            <a:chOff x="663082" y="672440"/>
            <a:chExt cx="421578" cy="430010"/>
          </a:xfrm>
        </p:grpSpPr>
        <p:sp>
          <p:nvSpPr>
            <p:cNvPr id="71" name="Google Shape;71;p15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2" name="Google Shape;72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3" name="Google Shape;73;p15"/>
          <p:cNvSpPr txBox="1"/>
          <p:nvPr>
            <p:ph idx="10" type="dt"/>
          </p:nvPr>
        </p:nvSpPr>
        <p:spPr>
          <a:xfrm>
            <a:off x="5705620" y="2192313"/>
            <a:ext cx="3522785" cy="3539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Slide - 2">
  <p:cSld name="Statement Slide - 2">
    <p:bg>
      <p:bgPr>
        <a:solidFill>
          <a:schemeClr val="accent5"/>
        </a:solidFill>
      </p:bgPr>
    </p:bg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60"/>
          <p:cNvSpPr/>
          <p:nvPr/>
        </p:nvSpPr>
        <p:spPr>
          <a:xfrm>
            <a:off x="11272845" y="0"/>
            <a:ext cx="919156" cy="6858000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60"/>
          <p:cNvSpPr/>
          <p:nvPr/>
        </p:nvSpPr>
        <p:spPr>
          <a:xfrm>
            <a:off x="8188814" y="0"/>
            <a:ext cx="308403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60"/>
          <p:cNvSpPr/>
          <p:nvPr/>
        </p:nvSpPr>
        <p:spPr>
          <a:xfrm>
            <a:off x="3429006" y="0"/>
            <a:ext cx="7843838" cy="6858000"/>
          </a:xfrm>
          <a:prstGeom prst="rect">
            <a:avLst/>
          </a:prstGeom>
          <a:solidFill>
            <a:schemeClr val="accent3">
              <a:alpha val="2196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60"/>
          <p:cNvSpPr txBox="1"/>
          <p:nvPr/>
        </p:nvSpPr>
        <p:spPr>
          <a:xfrm>
            <a:off x="5186363" y="-95726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4" name="Google Shape;664;p60"/>
          <p:cNvGrpSpPr/>
          <p:nvPr/>
        </p:nvGrpSpPr>
        <p:grpSpPr>
          <a:xfrm>
            <a:off x="5857491" y="5975344"/>
            <a:ext cx="477018" cy="486559"/>
            <a:chOff x="663082" y="672440"/>
            <a:chExt cx="421578" cy="430010"/>
          </a:xfrm>
        </p:grpSpPr>
        <p:sp>
          <p:nvSpPr>
            <p:cNvPr id="665" name="Google Shape;665;p60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66" name="Google Shape;666;p6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7" name="Google Shape;667;p60"/>
          <p:cNvSpPr txBox="1"/>
          <p:nvPr>
            <p:ph idx="1" type="body"/>
          </p:nvPr>
        </p:nvSpPr>
        <p:spPr>
          <a:xfrm>
            <a:off x="2053200" y="1443467"/>
            <a:ext cx="8399936" cy="27436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i="0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8" name="Google Shape;668;p60"/>
          <p:cNvSpPr txBox="1"/>
          <p:nvPr>
            <p:ph idx="2" type="body"/>
          </p:nvPr>
        </p:nvSpPr>
        <p:spPr>
          <a:xfrm>
            <a:off x="3066262" y="4644134"/>
            <a:ext cx="6373813" cy="1615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b="1" i="0" sz="105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Slide - 3">
  <p:cSld name="Statement Slide - 3">
    <p:bg>
      <p:bgPr>
        <a:solidFill>
          <a:schemeClr val="accent3"/>
        </a:solidFill>
      </p:bgPr>
    </p:bg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61"/>
          <p:cNvSpPr/>
          <p:nvPr/>
        </p:nvSpPr>
        <p:spPr>
          <a:xfrm>
            <a:off x="11272845" y="0"/>
            <a:ext cx="919156" cy="6858000"/>
          </a:xfrm>
          <a:prstGeom prst="rect">
            <a:avLst/>
          </a:prstGeom>
          <a:solidFill>
            <a:srgbClr val="D2A8C7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61"/>
          <p:cNvSpPr/>
          <p:nvPr/>
        </p:nvSpPr>
        <p:spPr>
          <a:xfrm>
            <a:off x="8188814" y="0"/>
            <a:ext cx="308403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61"/>
          <p:cNvSpPr/>
          <p:nvPr/>
        </p:nvSpPr>
        <p:spPr>
          <a:xfrm>
            <a:off x="3429006" y="0"/>
            <a:ext cx="7843838" cy="6858000"/>
          </a:xfrm>
          <a:prstGeom prst="rect">
            <a:avLst/>
          </a:prstGeom>
          <a:solidFill>
            <a:schemeClr val="accent3">
              <a:alpha val="8549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61"/>
          <p:cNvSpPr txBox="1"/>
          <p:nvPr/>
        </p:nvSpPr>
        <p:spPr>
          <a:xfrm>
            <a:off x="5186363" y="-95726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4" name="Google Shape;674;p61"/>
          <p:cNvGrpSpPr/>
          <p:nvPr/>
        </p:nvGrpSpPr>
        <p:grpSpPr>
          <a:xfrm>
            <a:off x="5857491" y="5975344"/>
            <a:ext cx="477018" cy="486559"/>
            <a:chOff x="663082" y="672440"/>
            <a:chExt cx="421578" cy="430010"/>
          </a:xfrm>
        </p:grpSpPr>
        <p:sp>
          <p:nvSpPr>
            <p:cNvPr id="675" name="Google Shape;675;p61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76" name="Google Shape;676;p6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7" name="Google Shape;677;p61"/>
          <p:cNvSpPr txBox="1"/>
          <p:nvPr>
            <p:ph idx="1" type="body"/>
          </p:nvPr>
        </p:nvSpPr>
        <p:spPr>
          <a:xfrm>
            <a:off x="2053200" y="1443467"/>
            <a:ext cx="8399936" cy="27436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i="0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8" name="Google Shape;678;p61"/>
          <p:cNvSpPr txBox="1"/>
          <p:nvPr>
            <p:ph idx="2" type="body"/>
          </p:nvPr>
        </p:nvSpPr>
        <p:spPr>
          <a:xfrm>
            <a:off x="3066262" y="4644134"/>
            <a:ext cx="6373813" cy="1615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b="1" i="0" sz="105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Slide - 4">
  <p:cSld name="Statement Slide - 4">
    <p:bg>
      <p:bgPr>
        <a:solidFill>
          <a:schemeClr val="dk2"/>
        </a:solidFill>
      </p:bgPr>
    </p:bg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62"/>
          <p:cNvSpPr/>
          <p:nvPr/>
        </p:nvSpPr>
        <p:spPr>
          <a:xfrm>
            <a:off x="3429007" y="0"/>
            <a:ext cx="7843838" cy="6858000"/>
          </a:xfrm>
          <a:prstGeom prst="rect">
            <a:avLst/>
          </a:prstGeom>
          <a:solidFill>
            <a:schemeClr val="accent2">
              <a:alpha val="470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62"/>
          <p:cNvSpPr/>
          <p:nvPr/>
        </p:nvSpPr>
        <p:spPr>
          <a:xfrm>
            <a:off x="11272845" y="0"/>
            <a:ext cx="919156" cy="6858000"/>
          </a:xfrm>
          <a:prstGeom prst="rect">
            <a:avLst/>
          </a:prstGeom>
          <a:solidFill>
            <a:schemeClr val="dk1">
              <a:alpha val="2470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2" name="Google Shape;682;p62"/>
          <p:cNvGrpSpPr/>
          <p:nvPr/>
        </p:nvGrpSpPr>
        <p:grpSpPr>
          <a:xfrm>
            <a:off x="5857491" y="5975344"/>
            <a:ext cx="477018" cy="486559"/>
            <a:chOff x="663082" y="672440"/>
            <a:chExt cx="421578" cy="430010"/>
          </a:xfrm>
        </p:grpSpPr>
        <p:sp>
          <p:nvSpPr>
            <p:cNvPr id="683" name="Google Shape;683;p62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84" name="Google Shape;684;p6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5" name="Google Shape;685;p62"/>
          <p:cNvSpPr txBox="1"/>
          <p:nvPr>
            <p:ph idx="1" type="body"/>
          </p:nvPr>
        </p:nvSpPr>
        <p:spPr>
          <a:xfrm>
            <a:off x="2053200" y="1443467"/>
            <a:ext cx="8399936" cy="27436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i="0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6" name="Google Shape;686;p62"/>
          <p:cNvSpPr txBox="1"/>
          <p:nvPr>
            <p:ph idx="2" type="body"/>
          </p:nvPr>
        </p:nvSpPr>
        <p:spPr>
          <a:xfrm>
            <a:off x="3066262" y="4644134"/>
            <a:ext cx="6373813" cy="1615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b="1" i="0" sz="105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Slide - 5">
  <p:cSld name="Statement Slide - 5">
    <p:bg>
      <p:bgPr>
        <a:solidFill>
          <a:schemeClr val="accent1"/>
        </a:solidFill>
      </p:bgPr>
    </p:bg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63"/>
          <p:cNvSpPr/>
          <p:nvPr/>
        </p:nvSpPr>
        <p:spPr>
          <a:xfrm>
            <a:off x="3429006" y="0"/>
            <a:ext cx="7843838" cy="6858000"/>
          </a:xfrm>
          <a:prstGeom prst="rect">
            <a:avLst/>
          </a:prstGeom>
          <a:solidFill>
            <a:schemeClr val="dk2">
              <a:alpha val="18039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63"/>
          <p:cNvSpPr/>
          <p:nvPr/>
        </p:nvSpPr>
        <p:spPr>
          <a:xfrm>
            <a:off x="11272845" y="0"/>
            <a:ext cx="919156" cy="6858000"/>
          </a:xfrm>
          <a:prstGeom prst="rect">
            <a:avLst/>
          </a:prstGeom>
          <a:solidFill>
            <a:schemeClr val="dk1">
              <a:alpha val="15686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0" name="Google Shape;690;p63"/>
          <p:cNvGrpSpPr/>
          <p:nvPr/>
        </p:nvGrpSpPr>
        <p:grpSpPr>
          <a:xfrm>
            <a:off x="5857491" y="5975344"/>
            <a:ext cx="477018" cy="486559"/>
            <a:chOff x="663082" y="672440"/>
            <a:chExt cx="421578" cy="430010"/>
          </a:xfrm>
        </p:grpSpPr>
        <p:sp>
          <p:nvSpPr>
            <p:cNvPr id="691" name="Google Shape;691;p63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92" name="Google Shape;692;p6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3" name="Google Shape;693;p63"/>
          <p:cNvSpPr txBox="1"/>
          <p:nvPr>
            <p:ph idx="1" type="body"/>
          </p:nvPr>
        </p:nvSpPr>
        <p:spPr>
          <a:xfrm>
            <a:off x="2053200" y="1443467"/>
            <a:ext cx="8399936" cy="27436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i="0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4" name="Google Shape;694;p63"/>
          <p:cNvSpPr txBox="1"/>
          <p:nvPr>
            <p:ph idx="2" type="body"/>
          </p:nvPr>
        </p:nvSpPr>
        <p:spPr>
          <a:xfrm>
            <a:off x="3066262" y="4644134"/>
            <a:ext cx="6373813" cy="1615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b="1" i="0" sz="105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line Alt - 1">
  <p:cSld name="Section Headline Alt - 1"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64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64"/>
          <p:cNvSpPr txBox="1"/>
          <p:nvPr/>
        </p:nvSpPr>
        <p:spPr>
          <a:xfrm>
            <a:off x="-9900013" y="2207525"/>
            <a:ext cx="22313690" cy="2442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00"/>
              <a:buFont typeface="Arial"/>
              <a:buNone/>
            </a:pPr>
            <a:r>
              <a:rPr b="1" i="0" lang="en-GB" sz="16500" u="none" cap="none" strike="noStrike">
                <a:latin typeface="Arial"/>
                <a:ea typeface="Arial"/>
                <a:cs typeface="Arial"/>
                <a:sym typeface="Arial"/>
              </a:rPr>
              <a:t>SECTION</a:t>
            </a:r>
            <a:endParaRPr b="0" i="0" sz="16500" u="none" cap="none" strike="noStrike">
              <a:solidFill>
                <a:srgbClr val="6CB76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64"/>
          <p:cNvSpPr txBox="1"/>
          <p:nvPr>
            <p:ph idx="1" type="body"/>
          </p:nvPr>
        </p:nvSpPr>
        <p:spPr>
          <a:xfrm>
            <a:off x="3900488" y="2407959"/>
            <a:ext cx="7785775" cy="2442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sz="6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699" name="Google Shape;699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857491" y="5980114"/>
            <a:ext cx="477018" cy="477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60240"/>
            <a:ext cx="3803374" cy="4137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- 1">
  <p:cSld name="Thank You - 1"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Google Shape;702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6518" y="0"/>
            <a:ext cx="539880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65"/>
          <p:cNvSpPr/>
          <p:nvPr/>
        </p:nvSpPr>
        <p:spPr>
          <a:xfrm>
            <a:off x="5755341" y="0"/>
            <a:ext cx="643666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65"/>
          <p:cNvSpPr/>
          <p:nvPr/>
        </p:nvSpPr>
        <p:spPr>
          <a:xfrm>
            <a:off x="6566083" y="0"/>
            <a:ext cx="51920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65"/>
          <p:cNvSpPr/>
          <p:nvPr/>
        </p:nvSpPr>
        <p:spPr>
          <a:xfrm>
            <a:off x="5755341" y="0"/>
            <a:ext cx="810742" cy="6858000"/>
          </a:xfrm>
          <a:prstGeom prst="rect">
            <a:avLst/>
          </a:prstGeom>
          <a:solidFill>
            <a:schemeClr val="lt2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65"/>
          <p:cNvSpPr/>
          <p:nvPr/>
        </p:nvSpPr>
        <p:spPr>
          <a:xfrm>
            <a:off x="122441" y="0"/>
            <a:ext cx="5629907" cy="6858000"/>
          </a:xfrm>
          <a:prstGeom prst="rect">
            <a:avLst/>
          </a:prstGeom>
          <a:solidFill>
            <a:srgbClr val="7D7355">
              <a:alpha val="2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65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8" name="Google Shape;708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69075" y="3585016"/>
            <a:ext cx="3200400" cy="3272984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65"/>
          <p:cNvSpPr txBox="1"/>
          <p:nvPr>
            <p:ph idx="1" type="body"/>
          </p:nvPr>
        </p:nvSpPr>
        <p:spPr>
          <a:xfrm>
            <a:off x="3572237" y="2943087"/>
            <a:ext cx="7751978" cy="22168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7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i="0" sz="6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710" name="Google Shape;710;p65"/>
          <p:cNvGrpSpPr/>
          <p:nvPr/>
        </p:nvGrpSpPr>
        <p:grpSpPr>
          <a:xfrm>
            <a:off x="7074237" y="888830"/>
            <a:ext cx="749497" cy="764488"/>
            <a:chOff x="663082" y="672440"/>
            <a:chExt cx="421578" cy="430010"/>
          </a:xfrm>
        </p:grpSpPr>
        <p:sp>
          <p:nvSpPr>
            <p:cNvPr id="711" name="Google Shape;711;p65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12" name="Google Shape;712;p6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/>
          <p:nvPr/>
        </p:nvSpPr>
        <p:spPr>
          <a:xfrm>
            <a:off x="4005942" y="0"/>
            <a:ext cx="8186057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4959660" y="237537"/>
            <a:ext cx="7232339" cy="21560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500"/>
              <a:buNone/>
              <a:defRPr b="1" sz="12500" cap="none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77" name="Google Shape;77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6518" y="0"/>
            <a:ext cx="36294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6"/>
          <p:cNvSpPr/>
          <p:nvPr/>
        </p:nvSpPr>
        <p:spPr>
          <a:xfrm>
            <a:off x="376518" y="0"/>
            <a:ext cx="3629425" cy="6858000"/>
          </a:xfrm>
          <a:prstGeom prst="rect">
            <a:avLst/>
          </a:prstGeom>
          <a:solidFill>
            <a:srgbClr val="7D7355">
              <a:alpha val="2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6"/>
          <p:cNvSpPr txBox="1"/>
          <p:nvPr>
            <p:ph idx="2" type="body"/>
          </p:nvPr>
        </p:nvSpPr>
        <p:spPr>
          <a:xfrm>
            <a:off x="5354360" y="2550551"/>
            <a:ext cx="3048909" cy="36127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>
                <a:solidFill>
                  <a:schemeClr val="accent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–"/>
              <a:defRPr>
                <a:solidFill>
                  <a:schemeClr val="accent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–"/>
              <a:defRPr>
                <a:solidFill>
                  <a:schemeClr val="accent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–"/>
              <a:defRPr>
                <a:solidFill>
                  <a:schemeClr val="accen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6"/>
          <p:cNvSpPr/>
          <p:nvPr/>
        </p:nvSpPr>
        <p:spPr>
          <a:xfrm>
            <a:off x="4005943" y="0"/>
            <a:ext cx="810742" cy="6858000"/>
          </a:xfrm>
          <a:prstGeom prst="rect">
            <a:avLst/>
          </a:prstGeom>
          <a:solidFill>
            <a:srgbClr val="4B7E6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6"/>
          <p:cNvSpPr txBox="1"/>
          <p:nvPr>
            <p:ph idx="3" type="body"/>
          </p:nvPr>
        </p:nvSpPr>
        <p:spPr>
          <a:xfrm>
            <a:off x="8672747" y="2550551"/>
            <a:ext cx="3048909" cy="36127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>
                <a:solidFill>
                  <a:schemeClr val="accent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–"/>
              <a:defRPr>
                <a:solidFill>
                  <a:schemeClr val="accent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–"/>
              <a:defRPr>
                <a:solidFill>
                  <a:schemeClr val="accent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–"/>
              <a:defRPr>
                <a:solidFill>
                  <a:schemeClr val="accen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16"/>
          <p:cNvSpPr txBox="1"/>
          <p:nvPr>
            <p:ph idx="4" type="body"/>
          </p:nvPr>
        </p:nvSpPr>
        <p:spPr>
          <a:xfrm>
            <a:off x="5354359" y="819950"/>
            <a:ext cx="5527001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b="1" i="0" sz="4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16"/>
          <p:cNvSpPr txBox="1"/>
          <p:nvPr/>
        </p:nvSpPr>
        <p:spPr>
          <a:xfrm>
            <a:off x="117304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accent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91846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IROBOT CONFIDENTIAL 2021  |  </a:t>
            </a:r>
            <a:endParaRPr b="1" i="0" sz="7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- Content - Pie Chart">
  <p:cSld name="Simple - Content - Pie Chart">
    <p:bg>
      <p:bgPr>
        <a:solidFill>
          <a:schemeClr val="lt1">
            <a:alpha val="24705"/>
          </a:schemeClr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6770170" y="2383091"/>
            <a:ext cx="4807314" cy="12155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17"/>
          <p:cNvSpPr txBox="1"/>
          <p:nvPr>
            <p:ph idx="2" type="body"/>
          </p:nvPr>
        </p:nvSpPr>
        <p:spPr>
          <a:xfrm>
            <a:off x="6770168" y="876352"/>
            <a:ext cx="4807315" cy="10715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17"/>
          <p:cNvSpPr/>
          <p:nvPr/>
        </p:nvSpPr>
        <p:spPr>
          <a:xfrm>
            <a:off x="376518" y="0"/>
            <a:ext cx="5916612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7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7"/>
          <p:cNvSpPr txBox="1"/>
          <p:nvPr>
            <p:ph idx="3" type="body"/>
          </p:nvPr>
        </p:nvSpPr>
        <p:spPr>
          <a:xfrm>
            <a:off x="972985" y="537662"/>
            <a:ext cx="4756584" cy="5669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17"/>
          <p:cNvSpPr txBox="1"/>
          <p:nvPr>
            <p:ph idx="4" type="body"/>
          </p:nvPr>
        </p:nvSpPr>
        <p:spPr>
          <a:xfrm>
            <a:off x="6770170" y="3598605"/>
            <a:ext cx="4807314" cy="26085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17"/>
          <p:cNvSpPr txBox="1"/>
          <p:nvPr/>
        </p:nvSpPr>
        <p:spPr>
          <a:xfrm>
            <a:off x="117304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4" name="Google Shape;94;p17"/>
          <p:cNvSpPr txBox="1"/>
          <p:nvPr/>
        </p:nvSpPr>
        <p:spPr>
          <a:xfrm>
            <a:off x="91846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IROBOT CONFIDENTIAL 2021  |  </a:t>
            </a:r>
            <a:endParaRPr b="1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imple - Content - Imagery">
  <p:cSld name="1_Simple - Content - Imagery">
    <p:bg>
      <p:bgPr>
        <a:solidFill>
          <a:schemeClr val="lt1">
            <a:alpha val="24705"/>
          </a:schemeClr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6770170" y="2383091"/>
            <a:ext cx="4807314" cy="12155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18"/>
          <p:cNvSpPr txBox="1"/>
          <p:nvPr>
            <p:ph idx="2" type="body"/>
          </p:nvPr>
        </p:nvSpPr>
        <p:spPr>
          <a:xfrm>
            <a:off x="6770168" y="876352"/>
            <a:ext cx="4807315" cy="10715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18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8"/>
          <p:cNvSpPr txBox="1"/>
          <p:nvPr>
            <p:ph idx="3" type="body"/>
          </p:nvPr>
        </p:nvSpPr>
        <p:spPr>
          <a:xfrm>
            <a:off x="6770170" y="3598605"/>
            <a:ext cx="4807314" cy="26085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18"/>
          <p:cNvSpPr txBox="1"/>
          <p:nvPr/>
        </p:nvSpPr>
        <p:spPr>
          <a:xfrm>
            <a:off x="117304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91846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IROBOT COPYRIGHT  2021  |  </a:t>
            </a:r>
            <a:endParaRPr b="1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8"/>
          <p:cNvSpPr/>
          <p:nvPr>
            <p:ph idx="4" type="pic"/>
          </p:nvPr>
        </p:nvSpPr>
        <p:spPr>
          <a:xfrm>
            <a:off x="369721" y="0"/>
            <a:ext cx="5902325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- Content - 2">
  <p:cSld name="Simple - Content - 2">
    <p:bg>
      <p:bgPr>
        <a:solidFill>
          <a:schemeClr val="lt1">
            <a:alpha val="24705"/>
          </a:schemeClr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>
            <p:ph idx="1" type="body"/>
          </p:nvPr>
        </p:nvSpPr>
        <p:spPr>
          <a:xfrm>
            <a:off x="841138" y="2868879"/>
            <a:ext cx="4453533" cy="34286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19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6" name="Google Shape;106;p19"/>
          <p:cNvGrpSpPr/>
          <p:nvPr/>
        </p:nvGrpSpPr>
        <p:grpSpPr>
          <a:xfrm>
            <a:off x="799937" y="857250"/>
            <a:ext cx="421578" cy="430010"/>
            <a:chOff x="663082" y="672440"/>
            <a:chExt cx="421578" cy="430010"/>
          </a:xfrm>
        </p:grpSpPr>
        <p:sp>
          <p:nvSpPr>
            <p:cNvPr id="107" name="Google Shape;107;p19"/>
            <p:cNvSpPr/>
            <p:nvPr/>
          </p:nvSpPr>
          <p:spPr>
            <a:xfrm>
              <a:off x="704283" y="715977"/>
              <a:ext cx="342392" cy="342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8" name="Google Shape;108;p1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63082" y="672440"/>
              <a:ext cx="421578" cy="430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9" name="Google Shape;109;p19"/>
          <p:cNvSpPr txBox="1"/>
          <p:nvPr>
            <p:ph idx="2" type="body"/>
          </p:nvPr>
        </p:nvSpPr>
        <p:spPr>
          <a:xfrm>
            <a:off x="1431074" y="898931"/>
            <a:ext cx="10146409" cy="107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19"/>
          <p:cNvSpPr txBox="1"/>
          <p:nvPr>
            <p:ph idx="3" type="body"/>
          </p:nvPr>
        </p:nvSpPr>
        <p:spPr>
          <a:xfrm>
            <a:off x="841137" y="1983980"/>
            <a:ext cx="4453533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19"/>
          <p:cNvSpPr txBox="1"/>
          <p:nvPr>
            <p:ph idx="4" type="body"/>
          </p:nvPr>
        </p:nvSpPr>
        <p:spPr>
          <a:xfrm>
            <a:off x="5486880" y="2868879"/>
            <a:ext cx="4453533" cy="34286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19"/>
          <p:cNvSpPr txBox="1"/>
          <p:nvPr>
            <p:ph idx="5" type="body"/>
          </p:nvPr>
        </p:nvSpPr>
        <p:spPr>
          <a:xfrm>
            <a:off x="5486879" y="1983980"/>
            <a:ext cx="4453533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3528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80"/>
              <a:buChar char="•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–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19"/>
          <p:cNvSpPr txBox="1"/>
          <p:nvPr/>
        </p:nvSpPr>
        <p:spPr>
          <a:xfrm>
            <a:off x="11730446" y="6426600"/>
            <a:ext cx="370114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b="1" i="0" sz="1000" u="none" cap="none" strike="noStrike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14" name="Google Shape;114;p19"/>
          <p:cNvSpPr txBox="1"/>
          <p:nvPr/>
        </p:nvSpPr>
        <p:spPr>
          <a:xfrm>
            <a:off x="9184640" y="6421840"/>
            <a:ext cx="2427016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IROBOT CONFIDENTIAL 2021  |  </a:t>
            </a:r>
            <a:endParaRPr b="1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56" Type="http://schemas.openxmlformats.org/officeDocument/2006/relationships/theme" Target="../theme/theme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/>
          <p:nvPr>
            <p:ph type="title"/>
          </p:nvPr>
        </p:nvSpPr>
        <p:spPr>
          <a:xfrm>
            <a:off x="458112" y="-240805"/>
            <a:ext cx="7450212" cy="9625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0"/>
          <p:cNvSpPr txBox="1"/>
          <p:nvPr>
            <p:ph idx="12" type="sldNum"/>
          </p:nvPr>
        </p:nvSpPr>
        <p:spPr>
          <a:xfrm>
            <a:off x="11175762" y="6407152"/>
            <a:ext cx="55436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" name="Google Shape;12;p10"/>
          <p:cNvSpPr txBox="1"/>
          <p:nvPr>
            <p:ph idx="1" type="body"/>
          </p:nvPr>
        </p:nvSpPr>
        <p:spPr>
          <a:xfrm>
            <a:off x="458112" y="1844674"/>
            <a:ext cx="5522912" cy="43926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TR"/>
              <a:buChar char="–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61">
          <p15:clr>
            <a:srgbClr val="F26B43"/>
          </p15:clr>
        </p15:guide>
        <p15:guide id="2" pos="7319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1162">
          <p15:clr>
            <a:srgbClr val="F26B43"/>
          </p15:clr>
        </p15:guide>
        <p15:guide id="6" orient="horz" pos="39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discourse.ros.org/t/ros2-middleware-change-proposal/15863" TargetMode="External"/><Relationship Id="rId4" Type="http://schemas.openxmlformats.org/officeDocument/2006/relationships/hyperlink" Target="https://github.com/ros2/design/pull/305" TargetMode="External"/><Relationship Id="rId9" Type="http://schemas.openxmlformats.org/officeDocument/2006/relationships/hyperlink" Target="https://github.com/irobot-ros/rmw/tree/irobot/add-events-executor" TargetMode="External"/><Relationship Id="rId5" Type="http://schemas.openxmlformats.org/officeDocument/2006/relationships/hyperlink" Target="https://github.com/ros2/rclcpp/pull/1579" TargetMode="External"/><Relationship Id="rId6" Type="http://schemas.openxmlformats.org/officeDocument/2006/relationships/hyperlink" Target="https://github.com/irobot-ros/rclcpp/tree/galactic-events-executor" TargetMode="External"/><Relationship Id="rId7" Type="http://schemas.openxmlformats.org/officeDocument/2006/relationships/hyperlink" Target="https://github.com/irobot-ros/rcl/tree/galactic-events-executor" TargetMode="External"/><Relationship Id="rId8" Type="http://schemas.openxmlformats.org/officeDocument/2006/relationships/hyperlink" Target="https://github.com/irobot-ros/rmw/tree/irobot/add-events-executor" TargetMode="External"/><Relationship Id="rId11" Type="http://schemas.openxmlformats.org/officeDocument/2006/relationships/hyperlink" Target="https://github.com/irobot-ros/rmw_implementation/tree/irobot/add-events-executor" TargetMode="External"/><Relationship Id="rId10" Type="http://schemas.openxmlformats.org/officeDocument/2006/relationships/hyperlink" Target="https://github.com/irobot-ros/rmw/tree/irobot/add-events-executor" TargetMode="External"/><Relationship Id="rId13" Type="http://schemas.openxmlformats.org/officeDocument/2006/relationships/hyperlink" Target="https://github.com/irobot-ros/rmw_fastrtps/tree/irobot/add-events-executor" TargetMode="External"/><Relationship Id="rId12" Type="http://schemas.openxmlformats.org/officeDocument/2006/relationships/hyperlink" Target="https://github.com/irobot-ros/rmw/tree/irobot/add-events-executor" TargetMode="External"/><Relationship Id="rId15" Type="http://schemas.openxmlformats.org/officeDocument/2006/relationships/hyperlink" Target="https://github.com/irobot-ros/rmw_cyclonedds/tree/irobot/add-events-executor" TargetMode="External"/><Relationship Id="rId14" Type="http://schemas.openxmlformats.org/officeDocument/2006/relationships/hyperlink" Target="https://github.com/irobot-ros/rmw/tree/irobot/add-events-executor" TargetMode="External"/><Relationship Id="rId17" Type="http://schemas.openxmlformats.org/officeDocument/2006/relationships/hyperlink" Target="https://github.com/irobot-ros/rmw/tree/irobot/add-events-executor" TargetMode="External"/><Relationship Id="rId16" Type="http://schemas.openxmlformats.org/officeDocument/2006/relationships/hyperlink" Target="https://github.com/irobot-ros/rmw_cyclonedds/tree/irobot/add-events-executor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"/>
          <p:cNvSpPr txBox="1"/>
          <p:nvPr>
            <p:ph idx="1" type="body"/>
          </p:nvPr>
        </p:nvSpPr>
        <p:spPr>
          <a:xfrm>
            <a:off x="3258473" y="2931881"/>
            <a:ext cx="10867212" cy="22168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EVENTS EXECUTOR        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f949d3b953_0_21"/>
          <p:cNvSpPr txBox="1"/>
          <p:nvPr>
            <p:ph idx="2" type="body"/>
          </p:nvPr>
        </p:nvSpPr>
        <p:spPr>
          <a:xfrm>
            <a:off x="1431074" y="898931"/>
            <a:ext cx="101463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</a:pPr>
            <a:r>
              <a:rPr lang="en-GB"/>
              <a:t>Using the Events Executor</a:t>
            </a:r>
            <a:endParaRPr/>
          </a:p>
        </p:txBody>
      </p:sp>
      <p:sp>
        <p:nvSpPr>
          <p:cNvPr id="782" name="Google Shape;782;gf949d3b953_0_21"/>
          <p:cNvSpPr txBox="1"/>
          <p:nvPr>
            <p:ph idx="1" type="body"/>
          </p:nvPr>
        </p:nvSpPr>
        <p:spPr>
          <a:xfrm>
            <a:off x="617020" y="1759497"/>
            <a:ext cx="11190000" cy="48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GB" sz="2000">
                <a:latin typeface="Arial Black"/>
                <a:ea typeface="Arial Black"/>
                <a:cs typeface="Arial Black"/>
                <a:sym typeface="Arial Black"/>
              </a:rPr>
              <a:t>The Events Executor supports all standard ROS 2 APIs.</a:t>
            </a:r>
            <a:br>
              <a:rPr lang="en-GB" sz="2000"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GB" sz="2000">
                <a:latin typeface="Arial Black"/>
                <a:ea typeface="Arial Black"/>
                <a:cs typeface="Arial Black"/>
                <a:sym typeface="Arial Black"/>
              </a:rPr>
              <a:t>You can pass your custom Event Queues defined in your library.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 sz="2000"/>
          </a:p>
        </p:txBody>
      </p:sp>
      <p:pic>
        <p:nvPicPr>
          <p:cNvPr id="783" name="Google Shape;783;gf949d3b953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925" y="2970200"/>
            <a:ext cx="9942126" cy="361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f949d3b953_0_8"/>
          <p:cNvSpPr txBox="1"/>
          <p:nvPr>
            <p:ph idx="2" type="body"/>
          </p:nvPr>
        </p:nvSpPr>
        <p:spPr>
          <a:xfrm>
            <a:off x="1431074" y="898931"/>
            <a:ext cx="101463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</a:pPr>
            <a:r>
              <a:rPr lang="en-GB"/>
              <a:t>Events Executor CPU and Latency</a:t>
            </a:r>
            <a:endParaRPr/>
          </a:p>
        </p:txBody>
      </p:sp>
      <p:pic>
        <p:nvPicPr>
          <p:cNvPr id="790" name="Google Shape;790;gf949d3b953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36275"/>
            <a:ext cx="12702850" cy="4335125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gf949d3b953_0_8"/>
          <p:cNvSpPr txBox="1"/>
          <p:nvPr/>
        </p:nvSpPr>
        <p:spPr>
          <a:xfrm>
            <a:off x="573100" y="5971400"/>
            <a:ext cx="7101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Measured using </a:t>
            </a:r>
            <a:r>
              <a:rPr lang="en-GB" sz="20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https://github.com/irobot-ros/ros2-performance</a:t>
            </a:r>
            <a:endParaRPr sz="2000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f949d3b953_0_0"/>
          <p:cNvSpPr txBox="1"/>
          <p:nvPr>
            <p:ph idx="2" type="body"/>
          </p:nvPr>
        </p:nvSpPr>
        <p:spPr>
          <a:xfrm>
            <a:off x="1431074" y="898931"/>
            <a:ext cx="101463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Reference System </a:t>
            </a:r>
            <a:r>
              <a:rPr lang="en-GB"/>
              <a:t>Latency</a:t>
            </a:r>
            <a:endParaRPr/>
          </a:p>
        </p:txBody>
      </p:sp>
      <p:pic>
        <p:nvPicPr>
          <p:cNvPr id="798" name="Google Shape;798;gf949d3b95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8"/>
          <p:cNvSpPr txBox="1"/>
          <p:nvPr>
            <p:ph idx="2" type="body"/>
          </p:nvPr>
        </p:nvSpPr>
        <p:spPr>
          <a:xfrm>
            <a:off x="1431074" y="898931"/>
            <a:ext cx="10146409" cy="107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Reference System Performance</a:t>
            </a:r>
            <a:endParaRPr/>
          </a:p>
        </p:txBody>
      </p:sp>
      <p:sp>
        <p:nvSpPr>
          <p:cNvPr id="805" name="Google Shape;805;p8"/>
          <p:cNvSpPr txBox="1"/>
          <p:nvPr>
            <p:ph idx="1" type="body"/>
          </p:nvPr>
        </p:nvSpPr>
        <p:spPr>
          <a:xfrm>
            <a:off x="617020" y="1759497"/>
            <a:ext cx="9457764" cy="52710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77470" lvl="1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6" name="Google Shape;806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575" y="0"/>
            <a:ext cx="1229872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f949d3b953_0_15"/>
          <p:cNvSpPr txBox="1"/>
          <p:nvPr>
            <p:ph idx="2" type="body"/>
          </p:nvPr>
        </p:nvSpPr>
        <p:spPr>
          <a:xfrm>
            <a:off x="1431074" y="898931"/>
            <a:ext cx="101463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Reference System Performance</a:t>
            </a:r>
            <a:endParaRPr/>
          </a:p>
        </p:txBody>
      </p:sp>
      <p:sp>
        <p:nvSpPr>
          <p:cNvPr id="813" name="Google Shape;813;gf949d3b953_0_15"/>
          <p:cNvSpPr txBox="1"/>
          <p:nvPr>
            <p:ph idx="1" type="body"/>
          </p:nvPr>
        </p:nvSpPr>
        <p:spPr>
          <a:xfrm>
            <a:off x="617020" y="1759497"/>
            <a:ext cx="9457800" cy="52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77470" lvl="1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4" name="Google Shape;814;gf949d3b953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50" y="0"/>
            <a:ext cx="121297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9"/>
          <p:cNvSpPr txBox="1"/>
          <p:nvPr>
            <p:ph idx="2" type="body"/>
          </p:nvPr>
        </p:nvSpPr>
        <p:spPr>
          <a:xfrm>
            <a:off x="1431074" y="898931"/>
            <a:ext cx="10146409" cy="107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The Events Executor is open-source!</a:t>
            </a:r>
            <a:endParaRPr/>
          </a:p>
        </p:txBody>
      </p:sp>
      <p:sp>
        <p:nvSpPr>
          <p:cNvPr id="821" name="Google Shape;821;p9"/>
          <p:cNvSpPr txBox="1"/>
          <p:nvPr/>
        </p:nvSpPr>
        <p:spPr>
          <a:xfrm>
            <a:off x="843858" y="4653702"/>
            <a:ext cx="6223338" cy="711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822" name="Google Shape;822;p9"/>
          <p:cNvSpPr txBox="1"/>
          <p:nvPr>
            <p:ph idx="1" type="body"/>
          </p:nvPr>
        </p:nvSpPr>
        <p:spPr>
          <a:xfrm>
            <a:off x="702593" y="1838447"/>
            <a:ext cx="10448975" cy="48314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GB" sz="2000">
                <a:latin typeface="Arial"/>
                <a:ea typeface="Arial"/>
                <a:cs typeface="Arial"/>
                <a:sym typeface="Arial"/>
              </a:rPr>
              <a:t>Events Executor Discourse introduction: </a:t>
            </a:r>
            <a:r>
              <a:rPr lang="en-GB" sz="2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https://discourse.ros.org/t/ros2-middleware-change-proposal/15863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GB" sz="2000">
                <a:latin typeface="Arial"/>
                <a:ea typeface="Arial"/>
                <a:cs typeface="Arial"/>
                <a:sym typeface="Arial"/>
              </a:rPr>
              <a:t>Events Executor design PR: </a:t>
            </a:r>
            <a:r>
              <a:rPr lang="en-GB" sz="2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https://github.com/ros2/design/pull/305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GB" sz="2000">
                <a:latin typeface="Arial"/>
                <a:ea typeface="Arial"/>
                <a:cs typeface="Arial"/>
                <a:sym typeface="Arial"/>
              </a:rPr>
              <a:t>RMW Listener APIs </a:t>
            </a:r>
            <a:r>
              <a:rPr lang="en-GB" sz="2000"/>
              <a:t>PR</a:t>
            </a:r>
            <a:r>
              <a:rPr lang="en-GB" sz="2000">
                <a:latin typeface="Arial"/>
                <a:ea typeface="Arial"/>
                <a:cs typeface="Arial"/>
                <a:sym typeface="Arial"/>
              </a:rPr>
              <a:t>: </a:t>
            </a:r>
            <a:r>
              <a:rPr lang="en-GB" sz="2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https://github.com/ros2/rclcpp/pull/1579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GB" sz="2000">
                <a:latin typeface="Arial"/>
                <a:ea typeface="Arial"/>
                <a:cs typeface="Arial"/>
                <a:sym typeface="Arial"/>
              </a:rPr>
              <a:t>Events Executor Galactic implementation:</a:t>
            </a:r>
            <a:endParaRPr/>
          </a:p>
          <a:p>
            <a:pPr indent="-285749" lvl="1" marL="464819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GB" sz="2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https://github.com/irobot-ros/rclcpp/tree/galactic-events-executor</a:t>
            </a:r>
            <a:endParaRPr/>
          </a:p>
          <a:p>
            <a:pPr indent="-285749" lvl="1" marL="464819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GB" sz="2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https://github.com/irobot-ros/rcl/tree/galactic-events-executor</a:t>
            </a:r>
            <a:endParaRPr/>
          </a:p>
          <a:p>
            <a:pPr indent="-285749" lvl="1" marL="464819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GB" sz="2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https://github.com/irobot-ros/rmw/tree/</a:t>
            </a:r>
            <a:r>
              <a:rPr lang="en-GB" sz="2000" u="sng">
                <a:solidFill>
                  <a:schemeClr val="hlink"/>
                </a:solidFill>
                <a:hlinkClick r:id="rId9"/>
              </a:rPr>
              <a:t>galactic</a:t>
            </a:r>
            <a:r>
              <a:rPr lang="en-GB" sz="2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-events-executor</a:t>
            </a:r>
            <a:endParaRPr/>
          </a:p>
          <a:p>
            <a:pPr indent="-285749" lvl="1" marL="464819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GB" sz="2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1"/>
              </a:rPr>
              <a:t>https://github.com/irobot-ros/rmw_implementation/tree/</a:t>
            </a:r>
            <a:r>
              <a:rPr lang="en-GB" sz="2000" u="sng">
                <a:solidFill>
                  <a:schemeClr val="hlink"/>
                </a:solidFill>
                <a:hlinkClick r:id="rId12"/>
              </a:rPr>
              <a:t>galactic-events-executor</a:t>
            </a:r>
            <a:endParaRPr/>
          </a:p>
          <a:p>
            <a:pPr indent="-285749" lvl="1" marL="464819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GB" sz="2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3"/>
              </a:rPr>
              <a:t>https://github.com/irobot-ros/rmw_fastrtps/tree/</a:t>
            </a:r>
            <a:r>
              <a:rPr lang="en-GB" sz="2000" u="sng">
                <a:solidFill>
                  <a:schemeClr val="hlink"/>
                </a:solidFill>
                <a:hlinkClick r:id="rId14"/>
              </a:rPr>
              <a:t>galactic-events-executor</a:t>
            </a:r>
            <a:endParaRPr/>
          </a:p>
          <a:p>
            <a:pPr indent="-285749" lvl="1" marL="464819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GB" sz="2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5"/>
              </a:rPr>
              <a:t>https://github.com/irobot-ros/rmw_cyclonedds/</a:t>
            </a:r>
            <a:r>
              <a:rPr lang="en-GB" sz="2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6"/>
              </a:rPr>
              <a:t>tree/</a:t>
            </a:r>
            <a:r>
              <a:rPr lang="en-GB" sz="2000" u="sng">
                <a:solidFill>
                  <a:schemeClr val="hlink"/>
                </a:solidFill>
                <a:hlinkClick r:id="rId17"/>
              </a:rPr>
              <a:t>galactic-events-executor</a:t>
            </a:r>
            <a:endParaRPr/>
          </a:p>
          <a:p>
            <a:pPr indent="0" lvl="1" marL="17907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2"/>
          <p:cNvSpPr txBox="1"/>
          <p:nvPr>
            <p:ph idx="2" type="body"/>
          </p:nvPr>
        </p:nvSpPr>
        <p:spPr>
          <a:xfrm>
            <a:off x="1431074" y="898931"/>
            <a:ext cx="10146409" cy="107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Motivations</a:t>
            </a:r>
            <a:endParaRPr/>
          </a:p>
        </p:txBody>
      </p:sp>
      <p:sp>
        <p:nvSpPr>
          <p:cNvPr id="724" name="Google Shape;724;p2"/>
          <p:cNvSpPr txBox="1"/>
          <p:nvPr>
            <p:ph idx="1" type="body"/>
          </p:nvPr>
        </p:nvSpPr>
        <p:spPr>
          <a:xfrm>
            <a:off x="617020" y="1759497"/>
            <a:ext cx="10739309" cy="42579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GB" sz="2000">
                <a:latin typeface="Arial"/>
                <a:ea typeface="Arial"/>
                <a:cs typeface="Arial"/>
                <a:sym typeface="Arial"/>
              </a:rPr>
              <a:t>We want to improve the performance of ROS 2 </a:t>
            </a:r>
            <a:r>
              <a:rPr lang="en-GB" sz="2000"/>
              <a:t>for</a:t>
            </a:r>
            <a:r>
              <a:rPr lang="en-GB" sz="2000">
                <a:latin typeface="Arial"/>
                <a:ea typeface="Arial"/>
                <a:cs typeface="Arial"/>
                <a:sym typeface="Arial"/>
              </a:rPr>
              <a:t> embedded applications.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br>
              <a:rPr lang="en-GB" sz="2000">
                <a:latin typeface="Arial"/>
                <a:ea typeface="Arial"/>
                <a:cs typeface="Arial"/>
                <a:sym typeface="Arial"/>
              </a:rPr>
            </a:br>
            <a:r>
              <a:rPr lang="en-GB" sz="2000">
                <a:latin typeface="Arial Black"/>
                <a:ea typeface="Arial Black"/>
                <a:cs typeface="Arial Black"/>
                <a:sym typeface="Arial Black"/>
              </a:rPr>
              <a:t>Target platform: single core 500MHz ARM32 processor (e.g. RPi 1).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GB" sz="2000">
                <a:latin typeface="Arial Black"/>
                <a:ea typeface="Arial Black"/>
                <a:cs typeface="Arial Black"/>
                <a:sym typeface="Arial Black"/>
              </a:rPr>
              <a:t>Target system: </a:t>
            </a:r>
            <a:r>
              <a:rPr lang="en-GB" sz="2000">
                <a:latin typeface="Arial Black"/>
                <a:ea typeface="Arial Black"/>
                <a:cs typeface="Arial Black"/>
                <a:sym typeface="Arial Black"/>
              </a:rPr>
              <a:t>high number of</a:t>
            </a:r>
            <a:r>
              <a:rPr lang="en-GB" sz="2000">
                <a:latin typeface="Arial Black"/>
                <a:ea typeface="Arial Black"/>
                <a:cs typeface="Arial Black"/>
                <a:sym typeface="Arial Black"/>
              </a:rPr>
              <a:t> topics with 50-100Hz publish period.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Extensive analys</a:t>
            </a:r>
            <a:r>
              <a:rPr lang="en-GB" sz="1800"/>
              <a:t>e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s show that the executor is the main</a:t>
            </a:r>
            <a:r>
              <a:rPr lang="en-GB" sz="1800"/>
              <a:t> 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bottleneck in a ROS 2 system, so we designed and implemented the Events Executor.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GB" sz="2000">
                <a:latin typeface="Arial Black"/>
                <a:ea typeface="Arial Black"/>
                <a:cs typeface="Arial Black"/>
                <a:sym typeface="Arial Black"/>
              </a:rPr>
              <a:t>The Events Executor is a rewrite from the ground-up of the standard executor.</a:t>
            </a:r>
            <a:br>
              <a:rPr lang="en-GB" sz="2000"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GB" sz="2000">
                <a:latin typeface="Arial Black"/>
                <a:ea typeface="Arial Black"/>
                <a:cs typeface="Arial Black"/>
                <a:sym typeface="Arial Black"/>
              </a:rPr>
              <a:t>Reduce the performance gap between ROS 2 and functional APIs.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3"/>
          <p:cNvSpPr txBox="1"/>
          <p:nvPr>
            <p:ph idx="2" type="body"/>
          </p:nvPr>
        </p:nvSpPr>
        <p:spPr>
          <a:xfrm>
            <a:off x="1431074" y="898931"/>
            <a:ext cx="10146409" cy="107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Principles</a:t>
            </a:r>
            <a:endParaRPr/>
          </a:p>
        </p:txBody>
      </p:sp>
      <p:sp>
        <p:nvSpPr>
          <p:cNvPr id="731" name="Google Shape;731;p3"/>
          <p:cNvSpPr txBox="1"/>
          <p:nvPr>
            <p:ph idx="1" type="body"/>
          </p:nvPr>
        </p:nvSpPr>
        <p:spPr>
          <a:xfrm>
            <a:off x="617020" y="1759497"/>
            <a:ext cx="9457764" cy="52710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GB" sz="2000">
                <a:latin typeface="Arial"/>
                <a:ea typeface="Arial"/>
                <a:cs typeface="Arial"/>
                <a:sym typeface="Arial"/>
              </a:rPr>
              <a:t>The Events Executor is based on the following principles.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AutoNum type="arabicPeriod"/>
            </a:pPr>
            <a:r>
              <a:rPr lang="en-GB" sz="2000">
                <a:latin typeface="Arial Black"/>
                <a:ea typeface="Arial Black"/>
                <a:cs typeface="Arial Black"/>
                <a:sym typeface="Arial Black"/>
              </a:rPr>
              <a:t>You don't pay for what you don't use.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AutoNum type="arabicPeriod"/>
            </a:pPr>
            <a:r>
              <a:rPr lang="en-GB" sz="2000">
                <a:latin typeface="Arial Black"/>
                <a:ea typeface="Arial Black"/>
                <a:cs typeface="Arial Black"/>
                <a:sym typeface="Arial Black"/>
              </a:rPr>
              <a:t>Minimal abstraction overhead between application and RMW.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AutoNum type="arabicPeriod"/>
            </a:pPr>
            <a:r>
              <a:rPr lang="en-GB" sz="2000">
                <a:latin typeface="Arial Black"/>
                <a:ea typeface="Arial Black"/>
                <a:cs typeface="Arial Black"/>
                <a:sym typeface="Arial Black"/>
              </a:rPr>
              <a:t>Extensibility.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br>
              <a:rPr lang="en-GB" sz="2000">
                <a:latin typeface="Arial"/>
                <a:ea typeface="Arial"/>
                <a:cs typeface="Arial"/>
                <a:sym typeface="Arial"/>
              </a:rPr>
            </a:br>
            <a:r>
              <a:rPr lang="en-GB" sz="2000"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GB" sz="2000"/>
              <a:t>e principles</a:t>
            </a:r>
            <a:r>
              <a:rPr lang="en-GB" sz="2000">
                <a:latin typeface="Arial"/>
                <a:ea typeface="Arial"/>
                <a:cs typeface="Arial"/>
                <a:sym typeface="Arial"/>
              </a:rPr>
              <a:t> are implemented through the following new components: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GB" sz="2000">
                <a:latin typeface="Arial"/>
                <a:ea typeface="Arial"/>
                <a:cs typeface="Arial"/>
                <a:sym typeface="Arial"/>
              </a:rPr>
              <a:t>RMW Listener APIs (1, 2, 3)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lang="en-GB" sz="2000">
                <a:latin typeface="Arial"/>
                <a:ea typeface="Arial"/>
                <a:cs typeface="Arial"/>
                <a:sym typeface="Arial"/>
              </a:rPr>
              <a:t>Events Queue (1, 3)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lang="en-GB" sz="2000">
                <a:latin typeface="Arial"/>
                <a:ea typeface="Arial"/>
                <a:cs typeface="Arial"/>
                <a:sym typeface="Arial"/>
              </a:rPr>
              <a:t>Timers Manager (1)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lang="en-GB" sz="2000">
                <a:latin typeface="Arial"/>
                <a:ea typeface="Arial"/>
                <a:cs typeface="Arial"/>
                <a:sym typeface="Arial"/>
              </a:rPr>
              <a:t>Events Executor Entities Collector (1)</a:t>
            </a:r>
            <a:endParaRPr/>
          </a:p>
          <a:p>
            <a:pPr indent="0" lvl="1" marL="28575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4"/>
          <p:cNvSpPr txBox="1"/>
          <p:nvPr>
            <p:ph idx="2" type="body"/>
          </p:nvPr>
        </p:nvSpPr>
        <p:spPr>
          <a:xfrm>
            <a:off x="1431074" y="898931"/>
            <a:ext cx="10146409" cy="107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RMW Listener APIs</a:t>
            </a:r>
            <a:endParaRPr/>
          </a:p>
        </p:txBody>
      </p:sp>
      <p:sp>
        <p:nvSpPr>
          <p:cNvPr id="738" name="Google Shape;738;p4"/>
          <p:cNvSpPr txBox="1"/>
          <p:nvPr>
            <p:ph idx="1" type="body"/>
          </p:nvPr>
        </p:nvSpPr>
        <p:spPr>
          <a:xfrm>
            <a:off x="617020" y="1759497"/>
            <a:ext cx="10938600" cy="48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GB" sz="2000"/>
              <a:t>RMW Listener</a:t>
            </a:r>
            <a:r>
              <a:rPr lang="en-GB" sz="2000">
                <a:latin typeface="Arial"/>
                <a:ea typeface="Arial"/>
                <a:cs typeface="Arial"/>
                <a:sym typeface="Arial"/>
              </a:rPr>
              <a:t> APIs </a:t>
            </a:r>
            <a:r>
              <a:rPr lang="en-GB" sz="2000"/>
              <a:t>are</a:t>
            </a:r>
            <a:r>
              <a:rPr lang="en-GB" sz="2000">
                <a:latin typeface="Arial"/>
                <a:ea typeface="Arial"/>
                <a:cs typeface="Arial"/>
                <a:sym typeface="Arial"/>
              </a:rPr>
              <a:t> an alternative to DDS waitsets.</a:t>
            </a:r>
            <a:br>
              <a:rPr lang="en-GB" sz="2000"/>
            </a:br>
            <a:r>
              <a:rPr lang="en-GB" sz="2000">
                <a:latin typeface="Arial"/>
                <a:ea typeface="Arial"/>
                <a:cs typeface="Arial"/>
                <a:sym typeface="Arial"/>
              </a:rPr>
              <a:t>The DDS spec supports them, but they were not exposed in ROS 2 yet.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br>
              <a:rPr lang="en-GB" sz="2000">
                <a:latin typeface="Arial"/>
                <a:ea typeface="Arial"/>
                <a:cs typeface="Arial"/>
                <a:sym typeface="Arial"/>
              </a:rPr>
            </a:br>
            <a:r>
              <a:rPr lang="en-GB" sz="2000"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en-GB" sz="2000"/>
              <a:t>se a</a:t>
            </a:r>
            <a:r>
              <a:rPr lang="en-GB" sz="2000">
                <a:latin typeface="Arial"/>
                <a:ea typeface="Arial"/>
                <a:cs typeface="Arial"/>
                <a:sym typeface="Arial"/>
              </a:rPr>
              <a:t>llow the application to register callbacks within ROS 2 entities. These callbacks will be invoked by the DDS layer whenever new data is received.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GB" sz="2000">
                <a:latin typeface="Arial Black"/>
                <a:ea typeface="Arial Black"/>
                <a:cs typeface="Arial Black"/>
                <a:sym typeface="Arial Black"/>
              </a:rPr>
              <a:t>No need of expensive management of waitsets in each ROS 2 layer.</a:t>
            </a:r>
            <a:br>
              <a:rPr lang="en-GB" sz="2000"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GB" sz="2000">
                <a:latin typeface="Arial Black"/>
                <a:ea typeface="Arial Black"/>
                <a:cs typeface="Arial Black"/>
                <a:sym typeface="Arial Black"/>
              </a:rPr>
              <a:t>Performance are not affected by entities that never have work to do.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f905492d3c_0_0"/>
          <p:cNvSpPr txBox="1"/>
          <p:nvPr>
            <p:ph idx="2" type="body"/>
          </p:nvPr>
        </p:nvSpPr>
        <p:spPr>
          <a:xfrm>
            <a:off x="1431074" y="898931"/>
            <a:ext cx="101463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RMW Listener APIs</a:t>
            </a:r>
            <a:endParaRPr/>
          </a:p>
        </p:txBody>
      </p:sp>
      <p:sp>
        <p:nvSpPr>
          <p:cNvPr id="745" name="Google Shape;745;gf905492d3c_0_0"/>
          <p:cNvSpPr txBox="1"/>
          <p:nvPr>
            <p:ph idx="1" type="body"/>
          </p:nvPr>
        </p:nvSpPr>
        <p:spPr>
          <a:xfrm>
            <a:off x="617022" y="1759500"/>
            <a:ext cx="3802800" cy="48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Define a function that triggers a condition variable.</a:t>
            </a:r>
            <a:br>
              <a:rPr lang="en-GB" sz="2000"/>
            </a:b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Register it in a subscription using the new APIs.</a:t>
            </a:r>
            <a:br>
              <a:rPr lang="en-GB" sz="2000"/>
            </a:b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Whenever a new message is received by the subscription, the DDS will execute the function.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746" name="Google Shape;746;gf905492d3c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2450" y="1316125"/>
            <a:ext cx="6935024" cy="538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5"/>
          <p:cNvSpPr txBox="1"/>
          <p:nvPr>
            <p:ph idx="2" type="body"/>
          </p:nvPr>
        </p:nvSpPr>
        <p:spPr>
          <a:xfrm>
            <a:off x="1431074" y="898931"/>
            <a:ext cx="10146409" cy="107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Events Queue</a:t>
            </a:r>
            <a:endParaRPr/>
          </a:p>
        </p:txBody>
      </p:sp>
      <p:sp>
        <p:nvSpPr>
          <p:cNvPr id="753" name="Google Shape;753;p5"/>
          <p:cNvSpPr txBox="1"/>
          <p:nvPr>
            <p:ph idx="1" type="body"/>
          </p:nvPr>
        </p:nvSpPr>
        <p:spPr>
          <a:xfrm>
            <a:off x="617020" y="1759497"/>
            <a:ext cx="11085672" cy="48727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GB" sz="2000"/>
              <a:t>Use </a:t>
            </a:r>
            <a:r>
              <a:rPr lang="en-GB" sz="2000">
                <a:latin typeface="Arial"/>
                <a:ea typeface="Arial"/>
                <a:cs typeface="Arial"/>
                <a:sym typeface="Arial"/>
              </a:rPr>
              <a:t>RMW Listener APIs </a:t>
            </a:r>
            <a:r>
              <a:rPr lang="en-GB" sz="2000"/>
              <a:t>to p</a:t>
            </a:r>
            <a:r>
              <a:rPr lang="en-GB" sz="2000">
                <a:latin typeface="Arial"/>
                <a:ea typeface="Arial"/>
                <a:cs typeface="Arial"/>
                <a:sym typeface="Arial"/>
              </a:rPr>
              <a:t>us</a:t>
            </a:r>
            <a:r>
              <a:rPr lang="en-GB" sz="2000"/>
              <a:t>h</a:t>
            </a:r>
            <a:r>
              <a:rPr lang="en-GB" sz="2000">
                <a:latin typeface="Arial"/>
                <a:ea typeface="Arial"/>
                <a:cs typeface="Arial"/>
                <a:sym typeface="Arial"/>
              </a:rPr>
              <a:t> into </a:t>
            </a:r>
            <a:r>
              <a:rPr lang="en-GB" sz="2000"/>
              <a:t>an Events Queue </a:t>
            </a:r>
            <a:r>
              <a:rPr lang="en-GB" sz="2000">
                <a:latin typeface="Arial"/>
                <a:ea typeface="Arial"/>
                <a:cs typeface="Arial"/>
                <a:sym typeface="Arial"/>
              </a:rPr>
              <a:t>owned by the Events Executor.</a:t>
            </a:r>
            <a:br>
              <a:rPr lang="en-GB" sz="2000"/>
            </a:br>
            <a:r>
              <a:rPr lang="en-GB" sz="2000"/>
              <a:t>Items will </a:t>
            </a:r>
            <a:r>
              <a:rPr lang="en-GB" sz="2000">
                <a:latin typeface="Arial"/>
                <a:ea typeface="Arial"/>
                <a:cs typeface="Arial"/>
                <a:sym typeface="Arial"/>
              </a:rPr>
              <a:t>define which entity has work to do.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br>
              <a:rPr lang="en-GB" sz="2000"/>
            </a:br>
            <a:r>
              <a:rPr lang="en-GB" sz="2000">
                <a:latin typeface="Arial"/>
                <a:ea typeface="Arial"/>
                <a:cs typeface="Arial"/>
                <a:sym typeface="Arial"/>
              </a:rPr>
              <a:t>Define your custom Events Queue class just implementing the </a:t>
            </a:r>
            <a:r>
              <a:rPr b="1" lang="en-GB" sz="2000">
                <a:latin typeface="Consolas"/>
                <a:ea typeface="Consolas"/>
                <a:cs typeface="Consolas"/>
                <a:sym typeface="Consolas"/>
              </a:rPr>
              <a:t>enqueue</a:t>
            </a:r>
            <a:r>
              <a:rPr b="1" lang="en-GB" sz="2000">
                <a:latin typeface="Consolas"/>
                <a:ea typeface="Consolas"/>
                <a:cs typeface="Consolas"/>
                <a:sym typeface="Consolas"/>
              </a:rPr>
              <a:t>()</a:t>
            </a:r>
            <a:r>
              <a:rPr lang="en-GB" sz="200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b="1" lang="en-GB" sz="2000">
                <a:latin typeface="Consolas"/>
                <a:ea typeface="Consolas"/>
                <a:cs typeface="Consolas"/>
                <a:sym typeface="Consolas"/>
              </a:rPr>
              <a:t>dequeue</a:t>
            </a:r>
            <a:r>
              <a:rPr b="1" lang="en-GB" sz="2000">
                <a:latin typeface="Consolas"/>
                <a:ea typeface="Consolas"/>
                <a:cs typeface="Consolas"/>
                <a:sym typeface="Consolas"/>
              </a:rPr>
              <a:t>()</a:t>
            </a:r>
            <a:r>
              <a:rPr lang="en-GB" sz="2000">
                <a:latin typeface="Arial"/>
                <a:ea typeface="Arial"/>
                <a:cs typeface="Arial"/>
                <a:sym typeface="Arial"/>
              </a:rPr>
              <a:t> functions.</a:t>
            </a:r>
            <a:br>
              <a:rPr lang="en-GB" sz="2000">
                <a:latin typeface="Arial"/>
                <a:ea typeface="Arial"/>
                <a:cs typeface="Arial"/>
                <a:sym typeface="Arial"/>
              </a:rPr>
            </a:b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br>
              <a:rPr lang="en-GB" sz="2000"/>
            </a:br>
            <a:r>
              <a:rPr lang="en-GB" sz="2000">
                <a:latin typeface="Arial Black"/>
                <a:ea typeface="Arial Black"/>
                <a:cs typeface="Arial Black"/>
                <a:sym typeface="Arial Black"/>
              </a:rPr>
              <a:t>Applications can define their own requirements (CPU, determinism, RAM, etc).</a:t>
            </a:r>
            <a:br>
              <a:rPr lang="en-GB" sz="2000"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GB" sz="2000">
                <a:latin typeface="Arial Black"/>
                <a:ea typeface="Arial Black"/>
                <a:cs typeface="Arial Black"/>
                <a:sym typeface="Arial Black"/>
              </a:rPr>
              <a:t>Performance are not affected by entities that never have work to do.</a:t>
            </a:r>
            <a:br>
              <a:rPr lang="en-GB" sz="2000"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GB" sz="2000">
                <a:latin typeface="Arial Black"/>
                <a:ea typeface="Arial Black"/>
                <a:cs typeface="Arial Black"/>
                <a:sym typeface="Arial Black"/>
              </a:rPr>
              <a:t>Events are automatically ordered according to when they have been received.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f905492d3c_0_9"/>
          <p:cNvSpPr txBox="1"/>
          <p:nvPr>
            <p:ph idx="2" type="body"/>
          </p:nvPr>
        </p:nvSpPr>
        <p:spPr>
          <a:xfrm>
            <a:off x="1431074" y="898931"/>
            <a:ext cx="101463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Events Queue</a:t>
            </a:r>
            <a:endParaRPr/>
          </a:p>
        </p:txBody>
      </p:sp>
      <p:sp>
        <p:nvSpPr>
          <p:cNvPr id="760" name="Google Shape;760;gf905492d3c_0_9"/>
          <p:cNvSpPr txBox="1"/>
          <p:nvPr>
            <p:ph idx="1" type="body"/>
          </p:nvPr>
        </p:nvSpPr>
        <p:spPr>
          <a:xfrm>
            <a:off x="617020" y="1759497"/>
            <a:ext cx="11085600" cy="48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GB" sz="2000"/>
              <a:t>Possible Events Queue: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std::queue</a:t>
            </a:r>
            <a:endParaRPr sz="2000"/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L</a:t>
            </a:r>
            <a:r>
              <a:rPr lang="en-GB" sz="2000"/>
              <a:t>ock free queue</a:t>
            </a:r>
            <a:endParaRPr sz="2000"/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Bounded queue</a:t>
            </a:r>
            <a:endParaRPr sz="2000"/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Absolute-time-ordered queue</a:t>
            </a:r>
            <a:endParaRPr sz="2000"/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“Waitset queue”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GB" sz="2000"/>
              <a:t>   …. And many more!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 sz="2000"/>
          </a:p>
        </p:txBody>
      </p:sp>
      <p:pic>
        <p:nvPicPr>
          <p:cNvPr id="761" name="Google Shape;761;gf905492d3c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4275" y="124500"/>
            <a:ext cx="7524275" cy="67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6"/>
          <p:cNvSpPr txBox="1"/>
          <p:nvPr>
            <p:ph idx="2" type="body"/>
          </p:nvPr>
        </p:nvSpPr>
        <p:spPr>
          <a:xfrm>
            <a:off x="1431074" y="898931"/>
            <a:ext cx="10146409" cy="107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Timers Manager</a:t>
            </a:r>
            <a:endParaRPr/>
          </a:p>
        </p:txBody>
      </p:sp>
      <p:sp>
        <p:nvSpPr>
          <p:cNvPr id="768" name="Google Shape;768;p6"/>
          <p:cNvSpPr txBox="1"/>
          <p:nvPr>
            <p:ph idx="1" type="body"/>
          </p:nvPr>
        </p:nvSpPr>
        <p:spPr>
          <a:xfrm>
            <a:off x="617020" y="1759497"/>
            <a:ext cx="10990422" cy="48727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GB" sz="2000">
                <a:latin typeface="Arial"/>
                <a:ea typeface="Arial"/>
                <a:cs typeface="Arial"/>
                <a:sym typeface="Arial"/>
              </a:rPr>
              <a:t>RMW Listener APIs</a:t>
            </a:r>
            <a:r>
              <a:rPr lang="en-GB" sz="2000"/>
              <a:t> </a:t>
            </a:r>
            <a:r>
              <a:rPr lang="en-GB" sz="2000">
                <a:latin typeface="Arial"/>
                <a:ea typeface="Arial"/>
                <a:cs typeface="Arial"/>
                <a:sym typeface="Arial"/>
              </a:rPr>
              <a:t>take care of ROS 2 entities (subscriptions, services, actions, waitables, etc).</a:t>
            </a:r>
            <a:br>
              <a:rPr lang="en-GB" sz="2000">
                <a:latin typeface="Arial"/>
                <a:ea typeface="Arial"/>
                <a:cs typeface="Arial"/>
                <a:sym typeface="Arial"/>
              </a:rPr>
            </a:br>
            <a:r>
              <a:rPr lang="en-GB" sz="2000">
                <a:latin typeface="Arial"/>
                <a:ea typeface="Arial"/>
                <a:cs typeface="Arial"/>
                <a:sym typeface="Arial"/>
              </a:rPr>
              <a:t>How to deal with timers?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br>
              <a:rPr lang="en-GB" sz="2000">
                <a:latin typeface="Arial"/>
                <a:ea typeface="Arial"/>
                <a:cs typeface="Arial"/>
                <a:sym typeface="Arial"/>
              </a:rPr>
            </a:br>
            <a:r>
              <a:rPr lang="en-GB" sz="2000">
                <a:latin typeface="Arial"/>
                <a:ea typeface="Arial"/>
                <a:cs typeface="Arial"/>
                <a:sym typeface="Arial"/>
              </a:rPr>
              <a:t>The Timers Manager is a component owned by the Events Executor that takes care of executing timers.</a:t>
            </a:r>
            <a:br>
              <a:rPr lang="en-GB" sz="2000"/>
            </a:br>
            <a:r>
              <a:rPr lang="en-GB" sz="2000"/>
              <a:t>It’s a first step towards decoupling timers management from the rest of ROS 2 code.</a:t>
            </a:r>
            <a:br>
              <a:rPr lang="en-GB" sz="2000"/>
            </a:br>
            <a:r>
              <a:rPr lang="en-GB" sz="2000"/>
              <a:t>The OS can do it better than you!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GB" sz="2000">
                <a:latin typeface="Arial Black"/>
                <a:ea typeface="Arial Black"/>
                <a:cs typeface="Arial Black"/>
                <a:sym typeface="Arial Black"/>
              </a:rPr>
              <a:t>No need to check all timers at every iteration of the executor.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7"/>
          <p:cNvSpPr txBox="1"/>
          <p:nvPr>
            <p:ph idx="2" type="body"/>
          </p:nvPr>
        </p:nvSpPr>
        <p:spPr>
          <a:xfrm>
            <a:off x="1431074" y="898931"/>
            <a:ext cx="10146409" cy="107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Events Executor Entities Collector</a:t>
            </a:r>
            <a:endParaRPr/>
          </a:p>
        </p:txBody>
      </p:sp>
      <p:sp>
        <p:nvSpPr>
          <p:cNvPr id="775" name="Google Shape;775;p7"/>
          <p:cNvSpPr txBox="1"/>
          <p:nvPr>
            <p:ph idx="1" type="body"/>
          </p:nvPr>
        </p:nvSpPr>
        <p:spPr>
          <a:xfrm>
            <a:off x="617020" y="1759497"/>
            <a:ext cx="11190091" cy="48727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GB" sz="2000">
                <a:latin typeface="Arial"/>
                <a:ea typeface="Arial"/>
                <a:cs typeface="Arial"/>
                <a:sym typeface="Arial"/>
              </a:rPr>
              <a:t>The Events Executor Entities Collector is an adaptation of the Static Executor Entities Collector developed by iRobot for the Static Single Thre</a:t>
            </a:r>
            <a:r>
              <a:rPr lang="en-GB" sz="2000"/>
              <a:t>aded Executor</a:t>
            </a:r>
            <a:r>
              <a:rPr lang="en-GB" sz="2000"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br>
              <a:rPr lang="en-GB" sz="2000">
                <a:latin typeface="Arial"/>
                <a:ea typeface="Arial"/>
                <a:cs typeface="Arial"/>
                <a:sym typeface="Arial"/>
              </a:rPr>
            </a:br>
            <a:r>
              <a:rPr lang="en-GB" sz="2000">
                <a:latin typeface="Arial"/>
                <a:ea typeface="Arial"/>
                <a:cs typeface="Arial"/>
                <a:sym typeface="Arial"/>
              </a:rPr>
              <a:t>ROS 2 systems </a:t>
            </a:r>
            <a:r>
              <a:rPr lang="en-GB" sz="2000"/>
              <a:t>are</a:t>
            </a:r>
            <a:r>
              <a:rPr lang="en-GB" sz="2000">
                <a:latin typeface="Arial"/>
                <a:ea typeface="Arial"/>
                <a:cs typeface="Arial"/>
                <a:sym typeface="Arial"/>
              </a:rPr>
              <a:t> mostly static </a:t>
            </a:r>
            <a:r>
              <a:rPr lang="en-GB" sz="2000"/>
              <a:t>in their steady state.</a:t>
            </a:r>
            <a:br>
              <a:rPr lang="en-GB" sz="2000"/>
            </a:br>
            <a:r>
              <a:rPr lang="en-GB" sz="2000"/>
              <a:t>The executor shouldn’t do extra work unless </a:t>
            </a:r>
            <a:r>
              <a:rPr lang="en-GB" sz="2000">
                <a:latin typeface="Arial"/>
                <a:ea typeface="Arial"/>
                <a:cs typeface="Arial"/>
                <a:sym typeface="Arial"/>
              </a:rPr>
              <a:t>entities are being added or removed.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br>
              <a:rPr lang="en-GB" sz="2000">
                <a:latin typeface="Arial"/>
                <a:ea typeface="Arial"/>
                <a:cs typeface="Arial"/>
                <a:sym typeface="Arial"/>
              </a:rPr>
            </a:br>
            <a:r>
              <a:rPr lang="en-GB" sz="2000">
                <a:latin typeface="Arial"/>
                <a:ea typeface="Arial"/>
                <a:cs typeface="Arial"/>
                <a:sym typeface="Arial"/>
              </a:rPr>
              <a:t>The Events Executor Entities Collector is a ROS 2 Waitable.</a:t>
            </a:r>
            <a:br>
              <a:rPr lang="en-GB"/>
            </a:br>
            <a:r>
              <a:rPr lang="en-GB" sz="2000">
                <a:latin typeface="Arial"/>
                <a:ea typeface="Arial"/>
                <a:cs typeface="Arial"/>
                <a:sym typeface="Arial"/>
              </a:rPr>
              <a:t>Whenever an entity is added/removed it will take care of setting/unsetting the callback responsible for pushing events into the Events Queue.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 sz="2000"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br>
              <a:rPr lang="en-GB" sz="2000"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GB" sz="2000">
                <a:latin typeface="Arial Black"/>
                <a:ea typeface="Arial Black"/>
                <a:cs typeface="Arial Black"/>
                <a:sym typeface="Arial Black"/>
              </a:rPr>
              <a:t>Keep the fast path as fast as possible.</a:t>
            </a:r>
            <a:endParaRPr sz="2000"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 sz="2000"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iRobot">
  <a:themeElements>
    <a:clrScheme name="Custom 11">
      <a:dk1>
        <a:srgbClr val="6CB869"/>
      </a:dk1>
      <a:lt1>
        <a:srgbClr val="FFFFFF"/>
      </a:lt1>
      <a:dk2>
        <a:srgbClr val="447355"/>
      </a:dk2>
      <a:lt2>
        <a:srgbClr val="518A70"/>
      </a:lt2>
      <a:accent1>
        <a:srgbClr val="87A28E"/>
      </a:accent1>
      <a:accent2>
        <a:srgbClr val="DCE9D5"/>
      </a:accent2>
      <a:accent3>
        <a:srgbClr val="B670A3"/>
      </a:accent3>
      <a:accent4>
        <a:srgbClr val="F2BE69"/>
      </a:accent4>
      <a:accent5>
        <a:srgbClr val="69768C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2021-09-24T15:43:00Z</dcterms:created>
</cp:coreProperties>
</file>